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Marcellus"/>
      <p:regular r:id="rId21"/>
    </p:embeddedFont>
    <p:embeddedFont>
      <p:font typeface="Anaheim"/>
      <p:regular r:id="rId22"/>
      <p:bold r:id="rId23"/>
    </p:embeddedFont>
    <p:embeddedFont>
      <p:font typeface="Russo One"/>
      <p:regular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880">
          <p15:clr>
            <a:srgbClr val="9AA0A6"/>
          </p15:clr>
        </p15:guide>
        <p15:guide id="2" orient="horz" pos="864">
          <p15:clr>
            <a:srgbClr val="9AA0A6"/>
          </p15:clr>
        </p15:guide>
      </p15:sldGuideLst>
    </p:ext>
    <p:ext uri="GoogleSlidesCustomDataVersion2">
      <go:slidesCustomData xmlns:go="http://customooxmlschemas.google.com/" r:id="rId25" roundtripDataSignature="AMtx7mi6mrEfLTf8QV5bCsgfGpvjHBUKM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p:guide pos="864"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Anaheim-regular.fntdata"/><Relationship Id="rId21" Type="http://schemas.openxmlformats.org/officeDocument/2006/relationships/font" Target="fonts/Marcellus-regular.fntdata"/><Relationship Id="rId24" Type="http://schemas.openxmlformats.org/officeDocument/2006/relationships/font" Target="fonts/RussoOne-regular.fntdata"/><Relationship Id="rId23" Type="http://schemas.openxmlformats.org/officeDocument/2006/relationships/font" Target="fonts/Anaheim-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 name="Shape 27"/>
        <p:cNvGrpSpPr/>
        <p:nvPr/>
      </p:nvGrpSpPr>
      <p:grpSpPr>
        <a:xfrm>
          <a:off x="0" y="0"/>
          <a:ext cx="0" cy="0"/>
          <a:chOff x="0" y="0"/>
          <a:chExt cx="0" cy="0"/>
        </a:xfrm>
      </p:grpSpPr>
      <p:sp>
        <p:nvSpPr>
          <p:cNvPr id="28" name="Google Shape;28;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 name="Google Shape;2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0" name="Google Shape;150;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1" name="Google Shape;4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5" name="Google Shape;7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9: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17"/>
          <p:cNvSpPr txBox="1"/>
          <p:nvPr>
            <p:ph type="ctrTitle"/>
          </p:nvPr>
        </p:nvSpPr>
        <p:spPr>
          <a:xfrm>
            <a:off x="1934093" y="981754"/>
            <a:ext cx="5275800" cy="2717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5200"/>
              <a:buNone/>
              <a:defRPr sz="5000">
                <a:solidFill>
                  <a:schemeClr val="lt1"/>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0" name="Google Shape;10;p17"/>
          <p:cNvSpPr txBox="1"/>
          <p:nvPr>
            <p:ph idx="1" type="subTitle"/>
          </p:nvPr>
        </p:nvSpPr>
        <p:spPr>
          <a:xfrm>
            <a:off x="2620050" y="3698854"/>
            <a:ext cx="3903900" cy="475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160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CUSTOM_35">
    <p:spTree>
      <p:nvGrpSpPr>
        <p:cNvPr id="11" name="Shape 11"/>
        <p:cNvGrpSpPr/>
        <p:nvPr/>
      </p:nvGrpSpPr>
      <p:grpSpPr>
        <a:xfrm>
          <a:off x="0" y="0"/>
          <a:ext cx="0" cy="0"/>
          <a:chOff x="0" y="0"/>
          <a:chExt cx="0" cy="0"/>
        </a:xfrm>
      </p:grpSpPr>
      <p:sp>
        <p:nvSpPr>
          <p:cNvPr id="12" name="Google Shape;12;p18"/>
          <p:cNvSpPr/>
          <p:nvPr/>
        </p:nvSpPr>
        <p:spPr>
          <a:xfrm>
            <a:off x="6418575" y="539500"/>
            <a:ext cx="2728500" cy="45996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3" name="Google Shape;13;p18"/>
          <p:cNvCxnSpPr/>
          <p:nvPr/>
        </p:nvCxnSpPr>
        <p:spPr>
          <a:xfrm>
            <a:off x="9525" y="4889179"/>
            <a:ext cx="5200800" cy="0"/>
          </a:xfrm>
          <a:prstGeom prst="straightConnector1">
            <a:avLst/>
          </a:prstGeom>
          <a:noFill/>
          <a:ln cap="flat" cmpd="sng" w="19050">
            <a:solidFill>
              <a:schemeClr val="dk2"/>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19"/>
          <p:cNvSpPr txBox="1"/>
          <p:nvPr>
            <p:ph idx="1" type="body"/>
          </p:nvPr>
        </p:nvSpPr>
        <p:spPr>
          <a:xfrm>
            <a:off x="713225" y="1219150"/>
            <a:ext cx="7699200" cy="3380400"/>
          </a:xfrm>
          <a:prstGeom prst="rect">
            <a:avLst/>
          </a:prstGeom>
          <a:noFill/>
          <a:ln>
            <a:noFill/>
          </a:ln>
        </p:spPr>
        <p:txBody>
          <a:bodyPr anchorCtr="0" anchor="t" bIns="91425" lIns="91425" spcFirstLastPara="1" rIns="91425" wrap="square" tIns="91425">
            <a:noAutofit/>
          </a:bodyPr>
          <a:lstStyle>
            <a:lvl1pPr indent="-304800" lvl="0" marL="457200" algn="l">
              <a:lnSpc>
                <a:spcPct val="100000"/>
              </a:lnSpc>
              <a:spcBef>
                <a:spcPts val="0"/>
              </a:spcBef>
              <a:spcAft>
                <a:spcPts val="0"/>
              </a:spcAft>
              <a:buClr>
                <a:srgbClr val="434343"/>
              </a:buClr>
              <a:buSzPts val="1200"/>
              <a:buAutoNum type="arabicPeriod"/>
              <a:defRPr sz="1300"/>
            </a:lvl1pPr>
            <a:lvl2pPr indent="-304800" lvl="1" marL="914400" algn="l">
              <a:lnSpc>
                <a:spcPct val="100000"/>
              </a:lnSpc>
              <a:spcBef>
                <a:spcPts val="0"/>
              </a:spcBef>
              <a:spcAft>
                <a:spcPts val="0"/>
              </a:spcAft>
              <a:buClr>
                <a:srgbClr val="434343"/>
              </a:buClr>
              <a:buSzPts val="1200"/>
              <a:buFont typeface="Roboto Condensed Light"/>
              <a:buAutoNum type="alphaLcPeriod"/>
              <a:defRPr/>
            </a:lvl2pPr>
            <a:lvl3pPr indent="-304800" lvl="2" marL="1371600" algn="l">
              <a:lnSpc>
                <a:spcPct val="100000"/>
              </a:lnSpc>
              <a:spcBef>
                <a:spcPts val="0"/>
              </a:spcBef>
              <a:spcAft>
                <a:spcPts val="0"/>
              </a:spcAft>
              <a:buClr>
                <a:srgbClr val="434343"/>
              </a:buClr>
              <a:buSzPts val="1200"/>
              <a:buFont typeface="Roboto Condensed Light"/>
              <a:buAutoNum type="romanLcPeriod"/>
              <a:defRPr/>
            </a:lvl3pPr>
            <a:lvl4pPr indent="-304800" lvl="3" marL="1828800" algn="l">
              <a:lnSpc>
                <a:spcPct val="100000"/>
              </a:lnSpc>
              <a:spcBef>
                <a:spcPts val="0"/>
              </a:spcBef>
              <a:spcAft>
                <a:spcPts val="0"/>
              </a:spcAft>
              <a:buClr>
                <a:srgbClr val="434343"/>
              </a:buClr>
              <a:buSzPts val="1200"/>
              <a:buFont typeface="Roboto Condensed Light"/>
              <a:buAutoNum type="arabicPeriod"/>
              <a:defRPr/>
            </a:lvl4pPr>
            <a:lvl5pPr indent="-304800" lvl="4" marL="2286000" algn="l">
              <a:lnSpc>
                <a:spcPct val="100000"/>
              </a:lnSpc>
              <a:spcBef>
                <a:spcPts val="0"/>
              </a:spcBef>
              <a:spcAft>
                <a:spcPts val="0"/>
              </a:spcAft>
              <a:buClr>
                <a:srgbClr val="434343"/>
              </a:buClr>
              <a:buSzPts val="1200"/>
              <a:buFont typeface="Roboto Condensed Light"/>
              <a:buAutoNum type="alphaLcPeriod"/>
              <a:defRPr/>
            </a:lvl5pPr>
            <a:lvl6pPr indent="-304800" lvl="5" marL="2743200" algn="l">
              <a:lnSpc>
                <a:spcPct val="100000"/>
              </a:lnSpc>
              <a:spcBef>
                <a:spcPts val="0"/>
              </a:spcBef>
              <a:spcAft>
                <a:spcPts val="0"/>
              </a:spcAft>
              <a:buClr>
                <a:srgbClr val="434343"/>
              </a:buClr>
              <a:buSzPts val="1200"/>
              <a:buFont typeface="Roboto Condensed Light"/>
              <a:buAutoNum type="romanLcPeriod"/>
              <a:defRPr/>
            </a:lvl6pPr>
            <a:lvl7pPr indent="-304800" lvl="6" marL="3200400" algn="l">
              <a:lnSpc>
                <a:spcPct val="100000"/>
              </a:lnSpc>
              <a:spcBef>
                <a:spcPts val="0"/>
              </a:spcBef>
              <a:spcAft>
                <a:spcPts val="0"/>
              </a:spcAft>
              <a:buClr>
                <a:srgbClr val="434343"/>
              </a:buClr>
              <a:buSzPts val="1200"/>
              <a:buFont typeface="Roboto Condensed Light"/>
              <a:buAutoNum type="arabicPeriod"/>
              <a:defRPr/>
            </a:lvl7pPr>
            <a:lvl8pPr indent="-304800" lvl="7" marL="3657600" algn="l">
              <a:lnSpc>
                <a:spcPct val="100000"/>
              </a:lnSpc>
              <a:spcBef>
                <a:spcPts val="0"/>
              </a:spcBef>
              <a:spcAft>
                <a:spcPts val="0"/>
              </a:spcAft>
              <a:buClr>
                <a:srgbClr val="434343"/>
              </a:buClr>
              <a:buSzPts val="1200"/>
              <a:buFont typeface="Roboto Condensed Light"/>
              <a:buAutoNum type="alphaLcPeriod"/>
              <a:defRPr/>
            </a:lvl8pPr>
            <a:lvl9pPr indent="-304800" lvl="8" marL="4114800" algn="l">
              <a:lnSpc>
                <a:spcPct val="100000"/>
              </a:lnSpc>
              <a:spcBef>
                <a:spcPts val="0"/>
              </a:spcBef>
              <a:spcAft>
                <a:spcPts val="0"/>
              </a:spcAft>
              <a:buClr>
                <a:srgbClr val="434343"/>
              </a:buClr>
              <a:buSzPts val="1200"/>
              <a:buFont typeface="Roboto Condensed Light"/>
              <a:buAutoNum type="romanLcPeriod"/>
              <a:defRPr/>
            </a:lvl9pPr>
          </a:lstStyle>
          <a:p/>
        </p:txBody>
      </p:sp>
      <p:sp>
        <p:nvSpPr>
          <p:cNvPr id="16" name="Google Shape;16;p19"/>
          <p:cNvSpPr txBox="1"/>
          <p:nvPr>
            <p:ph type="title"/>
          </p:nvPr>
        </p:nvSpPr>
        <p:spPr>
          <a:xfrm>
            <a:off x="713225" y="549075"/>
            <a:ext cx="7717500" cy="4782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grpSp>
        <p:nvGrpSpPr>
          <p:cNvPr id="17" name="Google Shape;17;p19"/>
          <p:cNvGrpSpPr/>
          <p:nvPr/>
        </p:nvGrpSpPr>
        <p:grpSpPr>
          <a:xfrm>
            <a:off x="713251" y="294337"/>
            <a:ext cx="7717830" cy="4571128"/>
            <a:chOff x="1077725" y="1006750"/>
            <a:chExt cx="6763500" cy="2730825"/>
          </a:xfrm>
        </p:grpSpPr>
        <p:cxnSp>
          <p:nvCxnSpPr>
            <p:cNvPr id="18" name="Google Shape;18;p19"/>
            <p:cNvCxnSpPr/>
            <p:nvPr/>
          </p:nvCxnSpPr>
          <p:spPr>
            <a:xfrm>
              <a:off x="1077725" y="1006750"/>
              <a:ext cx="6763500" cy="0"/>
            </a:xfrm>
            <a:prstGeom prst="straightConnector1">
              <a:avLst/>
            </a:prstGeom>
            <a:noFill/>
            <a:ln cap="flat" cmpd="sng" w="19050">
              <a:solidFill>
                <a:schemeClr val="dk2"/>
              </a:solidFill>
              <a:prstDash val="solid"/>
              <a:round/>
              <a:headEnd len="sm" w="sm" type="none"/>
              <a:tailEnd len="sm" w="sm" type="none"/>
            </a:ln>
          </p:spPr>
        </p:cxnSp>
        <p:cxnSp>
          <p:nvCxnSpPr>
            <p:cNvPr id="19" name="Google Shape;19;p19"/>
            <p:cNvCxnSpPr/>
            <p:nvPr/>
          </p:nvCxnSpPr>
          <p:spPr>
            <a:xfrm>
              <a:off x="1077725" y="3737575"/>
              <a:ext cx="6763500" cy="0"/>
            </a:xfrm>
            <a:prstGeom prst="straightConnector1">
              <a:avLst/>
            </a:prstGeom>
            <a:noFill/>
            <a:ln cap="flat" cmpd="sng" w="19050">
              <a:solidFill>
                <a:schemeClr val="dk2"/>
              </a:solidFill>
              <a:prstDash val="solid"/>
              <a:round/>
              <a:headEnd len="sm" w="sm" type="none"/>
              <a:tailEnd len="sm" w="sm" type="none"/>
            </a:ln>
          </p:spPr>
        </p:cxn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rgbClr val="FFFFFF"/>
        </a:solidFill>
      </p:bgPr>
    </p:bg>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35_1">
    <p:spTree>
      <p:nvGrpSpPr>
        <p:cNvPr id="21" name="Shape 21"/>
        <p:cNvGrpSpPr/>
        <p:nvPr/>
      </p:nvGrpSpPr>
      <p:grpSpPr>
        <a:xfrm>
          <a:off x="0" y="0"/>
          <a:ext cx="0" cy="0"/>
          <a:chOff x="0" y="0"/>
          <a:chExt cx="0" cy="0"/>
        </a:xfrm>
      </p:grpSpPr>
      <p:cxnSp>
        <p:nvCxnSpPr>
          <p:cNvPr id="22" name="Google Shape;22;p21"/>
          <p:cNvCxnSpPr/>
          <p:nvPr/>
        </p:nvCxnSpPr>
        <p:spPr>
          <a:xfrm>
            <a:off x="8417887" y="1332600"/>
            <a:ext cx="0" cy="3925200"/>
          </a:xfrm>
          <a:prstGeom prst="straightConnector1">
            <a:avLst/>
          </a:prstGeom>
          <a:noFill/>
          <a:ln cap="flat" cmpd="sng" w="19050">
            <a:solidFill>
              <a:schemeClr val="dk2"/>
            </a:solidFill>
            <a:prstDash val="solid"/>
            <a:round/>
            <a:headEnd len="sm" w="sm" type="none"/>
            <a:tailEnd len="sm" w="sm" type="none"/>
          </a:ln>
        </p:spPr>
      </p:cxnSp>
      <p:sp>
        <p:nvSpPr>
          <p:cNvPr id="23" name="Google Shape;23;p21"/>
          <p:cNvSpPr/>
          <p:nvPr/>
        </p:nvSpPr>
        <p:spPr>
          <a:xfrm flipH="1">
            <a:off x="-38" y="2005950"/>
            <a:ext cx="3441900" cy="31332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3">
  <p:cSld name="CUSTOM_35_1_1_1">
    <p:spTree>
      <p:nvGrpSpPr>
        <p:cNvPr id="24" name="Shape 24"/>
        <p:cNvGrpSpPr/>
        <p:nvPr/>
      </p:nvGrpSpPr>
      <p:grpSpPr>
        <a:xfrm>
          <a:off x="0" y="0"/>
          <a:ext cx="0" cy="0"/>
          <a:chOff x="0" y="0"/>
          <a:chExt cx="0" cy="0"/>
        </a:xfrm>
      </p:grpSpPr>
      <p:cxnSp>
        <p:nvCxnSpPr>
          <p:cNvPr id="25" name="Google Shape;25;p22"/>
          <p:cNvCxnSpPr/>
          <p:nvPr/>
        </p:nvCxnSpPr>
        <p:spPr>
          <a:xfrm>
            <a:off x="8439150" y="-19050"/>
            <a:ext cx="0" cy="4667400"/>
          </a:xfrm>
          <a:prstGeom prst="straightConnector1">
            <a:avLst/>
          </a:prstGeom>
          <a:noFill/>
          <a:ln cap="flat" cmpd="sng" w="19050">
            <a:solidFill>
              <a:schemeClr val="dk2"/>
            </a:solidFill>
            <a:prstDash val="solid"/>
            <a:round/>
            <a:headEnd len="sm" w="sm" type="none"/>
            <a:tailEnd len="sm" w="sm" type="none"/>
          </a:ln>
        </p:spPr>
      </p:cxnSp>
      <p:cxnSp>
        <p:nvCxnSpPr>
          <p:cNvPr id="26" name="Google Shape;26;p22"/>
          <p:cNvCxnSpPr/>
          <p:nvPr/>
        </p:nvCxnSpPr>
        <p:spPr>
          <a:xfrm>
            <a:off x="726075" y="1239294"/>
            <a:ext cx="0" cy="3925200"/>
          </a:xfrm>
          <a:prstGeom prst="straightConnector1">
            <a:avLst/>
          </a:prstGeom>
          <a:noFill/>
          <a:ln cap="flat" cmpd="sng" w="19050">
            <a:solidFill>
              <a:schemeClr val="dk2"/>
            </a:solidFill>
            <a:prstDash val="solid"/>
            <a:round/>
            <a:headEnd len="sm" w="sm" type="none"/>
            <a:tailEnd len="sm" w="sm" type="none"/>
          </a:ln>
        </p:spPr>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2"/>
        </a:solidFill>
      </p:bgPr>
    </p:bg>
    <p:spTree>
      <p:nvGrpSpPr>
        <p:cNvPr id="5" name="Shape 5"/>
        <p:cNvGrpSpPr/>
        <p:nvPr/>
      </p:nvGrpSpPr>
      <p:grpSpPr>
        <a:xfrm>
          <a:off x="0" y="0"/>
          <a:ext cx="0" cy="0"/>
          <a:chOff x="0" y="0"/>
          <a:chExt cx="0" cy="0"/>
        </a:xfrm>
      </p:grpSpPr>
      <p:sp>
        <p:nvSpPr>
          <p:cNvPr id="6" name="Google Shape;6;p16"/>
          <p:cNvSpPr txBox="1"/>
          <p:nvPr>
            <p:ph type="title"/>
          </p:nvPr>
        </p:nvSpPr>
        <p:spPr>
          <a:xfrm>
            <a:off x="713225" y="539500"/>
            <a:ext cx="7717500" cy="4782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Marcellus"/>
              <a:buNone/>
              <a:defRPr b="0" i="0" sz="2800" u="none" cap="none" strike="noStrike">
                <a:solidFill>
                  <a:schemeClr val="dk1"/>
                </a:solidFill>
                <a:latin typeface="Marcellus"/>
                <a:ea typeface="Marcellus"/>
                <a:cs typeface="Marcellus"/>
                <a:sym typeface="Marcellus"/>
              </a:defRPr>
            </a:lvl1pPr>
            <a:lvl2pPr lvl="1" marR="0" rtl="0" algn="l">
              <a:lnSpc>
                <a:spcPct val="100000"/>
              </a:lnSpc>
              <a:spcBef>
                <a:spcPts val="0"/>
              </a:spcBef>
              <a:spcAft>
                <a:spcPts val="0"/>
              </a:spcAft>
              <a:buClr>
                <a:schemeClr val="dk1"/>
              </a:buClr>
              <a:buSzPts val="3000"/>
              <a:buFont typeface="Russo One"/>
              <a:buNone/>
              <a:defRPr b="0" i="0" sz="3000" u="none" cap="none" strike="noStrike">
                <a:solidFill>
                  <a:schemeClr val="dk1"/>
                </a:solidFill>
                <a:latin typeface="Russo One"/>
                <a:ea typeface="Russo One"/>
                <a:cs typeface="Russo One"/>
                <a:sym typeface="Russo One"/>
              </a:defRPr>
            </a:lvl2pPr>
            <a:lvl3pPr lvl="2" marR="0" rtl="0" algn="l">
              <a:lnSpc>
                <a:spcPct val="100000"/>
              </a:lnSpc>
              <a:spcBef>
                <a:spcPts val="0"/>
              </a:spcBef>
              <a:spcAft>
                <a:spcPts val="0"/>
              </a:spcAft>
              <a:buClr>
                <a:schemeClr val="dk1"/>
              </a:buClr>
              <a:buSzPts val="3000"/>
              <a:buFont typeface="Russo One"/>
              <a:buNone/>
              <a:defRPr b="0" i="0" sz="3000" u="none" cap="none" strike="noStrike">
                <a:solidFill>
                  <a:schemeClr val="dk1"/>
                </a:solidFill>
                <a:latin typeface="Russo One"/>
                <a:ea typeface="Russo One"/>
                <a:cs typeface="Russo One"/>
                <a:sym typeface="Russo One"/>
              </a:defRPr>
            </a:lvl3pPr>
            <a:lvl4pPr lvl="3" marR="0" rtl="0" algn="l">
              <a:lnSpc>
                <a:spcPct val="100000"/>
              </a:lnSpc>
              <a:spcBef>
                <a:spcPts val="0"/>
              </a:spcBef>
              <a:spcAft>
                <a:spcPts val="0"/>
              </a:spcAft>
              <a:buClr>
                <a:schemeClr val="dk1"/>
              </a:buClr>
              <a:buSzPts val="3000"/>
              <a:buFont typeface="Russo One"/>
              <a:buNone/>
              <a:defRPr b="0" i="0" sz="3000" u="none" cap="none" strike="noStrike">
                <a:solidFill>
                  <a:schemeClr val="dk1"/>
                </a:solidFill>
                <a:latin typeface="Russo One"/>
                <a:ea typeface="Russo One"/>
                <a:cs typeface="Russo One"/>
                <a:sym typeface="Russo One"/>
              </a:defRPr>
            </a:lvl4pPr>
            <a:lvl5pPr lvl="4" marR="0" rtl="0" algn="l">
              <a:lnSpc>
                <a:spcPct val="100000"/>
              </a:lnSpc>
              <a:spcBef>
                <a:spcPts val="0"/>
              </a:spcBef>
              <a:spcAft>
                <a:spcPts val="0"/>
              </a:spcAft>
              <a:buClr>
                <a:schemeClr val="dk1"/>
              </a:buClr>
              <a:buSzPts val="3000"/>
              <a:buFont typeface="Russo One"/>
              <a:buNone/>
              <a:defRPr b="0" i="0" sz="3000" u="none" cap="none" strike="noStrike">
                <a:solidFill>
                  <a:schemeClr val="dk1"/>
                </a:solidFill>
                <a:latin typeface="Russo One"/>
                <a:ea typeface="Russo One"/>
                <a:cs typeface="Russo One"/>
                <a:sym typeface="Russo One"/>
              </a:defRPr>
            </a:lvl5pPr>
            <a:lvl6pPr lvl="5" marR="0" rtl="0" algn="l">
              <a:lnSpc>
                <a:spcPct val="100000"/>
              </a:lnSpc>
              <a:spcBef>
                <a:spcPts val="0"/>
              </a:spcBef>
              <a:spcAft>
                <a:spcPts val="0"/>
              </a:spcAft>
              <a:buClr>
                <a:schemeClr val="dk1"/>
              </a:buClr>
              <a:buSzPts val="3000"/>
              <a:buFont typeface="Russo One"/>
              <a:buNone/>
              <a:defRPr b="0" i="0" sz="3000" u="none" cap="none" strike="noStrike">
                <a:solidFill>
                  <a:schemeClr val="dk1"/>
                </a:solidFill>
                <a:latin typeface="Russo One"/>
                <a:ea typeface="Russo One"/>
                <a:cs typeface="Russo One"/>
                <a:sym typeface="Russo One"/>
              </a:defRPr>
            </a:lvl6pPr>
            <a:lvl7pPr lvl="6" marR="0" rtl="0" algn="l">
              <a:lnSpc>
                <a:spcPct val="100000"/>
              </a:lnSpc>
              <a:spcBef>
                <a:spcPts val="0"/>
              </a:spcBef>
              <a:spcAft>
                <a:spcPts val="0"/>
              </a:spcAft>
              <a:buClr>
                <a:schemeClr val="dk1"/>
              </a:buClr>
              <a:buSzPts val="3000"/>
              <a:buFont typeface="Russo One"/>
              <a:buNone/>
              <a:defRPr b="0" i="0" sz="3000" u="none" cap="none" strike="noStrike">
                <a:solidFill>
                  <a:schemeClr val="dk1"/>
                </a:solidFill>
                <a:latin typeface="Russo One"/>
                <a:ea typeface="Russo One"/>
                <a:cs typeface="Russo One"/>
                <a:sym typeface="Russo One"/>
              </a:defRPr>
            </a:lvl7pPr>
            <a:lvl8pPr lvl="7" marR="0" rtl="0" algn="l">
              <a:lnSpc>
                <a:spcPct val="100000"/>
              </a:lnSpc>
              <a:spcBef>
                <a:spcPts val="0"/>
              </a:spcBef>
              <a:spcAft>
                <a:spcPts val="0"/>
              </a:spcAft>
              <a:buClr>
                <a:schemeClr val="dk1"/>
              </a:buClr>
              <a:buSzPts val="3000"/>
              <a:buFont typeface="Russo One"/>
              <a:buNone/>
              <a:defRPr b="0" i="0" sz="3000" u="none" cap="none" strike="noStrike">
                <a:solidFill>
                  <a:schemeClr val="dk1"/>
                </a:solidFill>
                <a:latin typeface="Russo One"/>
                <a:ea typeface="Russo One"/>
                <a:cs typeface="Russo One"/>
                <a:sym typeface="Russo One"/>
              </a:defRPr>
            </a:lvl8pPr>
            <a:lvl9pPr lvl="8" marR="0" rtl="0" algn="l">
              <a:lnSpc>
                <a:spcPct val="100000"/>
              </a:lnSpc>
              <a:spcBef>
                <a:spcPts val="0"/>
              </a:spcBef>
              <a:spcAft>
                <a:spcPts val="0"/>
              </a:spcAft>
              <a:buClr>
                <a:schemeClr val="dk1"/>
              </a:buClr>
              <a:buSzPts val="3000"/>
              <a:buFont typeface="Russo One"/>
              <a:buNone/>
              <a:defRPr b="0" i="0" sz="3000" u="none" cap="none" strike="noStrike">
                <a:solidFill>
                  <a:schemeClr val="dk1"/>
                </a:solidFill>
                <a:latin typeface="Russo One"/>
                <a:ea typeface="Russo One"/>
                <a:cs typeface="Russo One"/>
                <a:sym typeface="Russo One"/>
              </a:defRPr>
            </a:lvl9pPr>
          </a:lstStyle>
          <a:p/>
        </p:txBody>
      </p:sp>
      <p:sp>
        <p:nvSpPr>
          <p:cNvPr id="7" name="Google Shape;7;p16"/>
          <p:cNvSpPr txBox="1"/>
          <p:nvPr>
            <p:ph idx="1" type="body"/>
          </p:nvPr>
        </p:nvSpPr>
        <p:spPr>
          <a:xfrm>
            <a:off x="713225" y="1152475"/>
            <a:ext cx="7717500" cy="34470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chemeClr val="dk1"/>
              </a:buClr>
              <a:buSzPts val="1400"/>
              <a:buFont typeface="Anaheim"/>
              <a:buChar char="●"/>
              <a:defRPr b="0" i="0" sz="1400" u="none" cap="none" strike="noStrike">
                <a:solidFill>
                  <a:schemeClr val="dk1"/>
                </a:solidFill>
                <a:latin typeface="Anaheim"/>
                <a:ea typeface="Anaheim"/>
                <a:cs typeface="Anaheim"/>
                <a:sym typeface="Anaheim"/>
              </a:defRPr>
            </a:lvl1pPr>
            <a:lvl2pPr indent="-317500" lvl="1" marL="914400" marR="0" rtl="0" algn="l">
              <a:lnSpc>
                <a:spcPct val="100000"/>
              </a:lnSpc>
              <a:spcBef>
                <a:spcPts val="0"/>
              </a:spcBef>
              <a:spcAft>
                <a:spcPts val="0"/>
              </a:spcAft>
              <a:buClr>
                <a:schemeClr val="dk1"/>
              </a:buClr>
              <a:buSzPts val="1400"/>
              <a:buFont typeface="Anaheim"/>
              <a:buChar char="○"/>
              <a:defRPr b="0" i="0" sz="1400" u="none" cap="none" strike="noStrike">
                <a:solidFill>
                  <a:schemeClr val="dk1"/>
                </a:solidFill>
                <a:latin typeface="Anaheim"/>
                <a:ea typeface="Anaheim"/>
                <a:cs typeface="Anaheim"/>
                <a:sym typeface="Anaheim"/>
              </a:defRPr>
            </a:lvl2pPr>
            <a:lvl3pPr indent="-317500" lvl="2" marL="1371600" marR="0" rtl="0" algn="l">
              <a:lnSpc>
                <a:spcPct val="100000"/>
              </a:lnSpc>
              <a:spcBef>
                <a:spcPts val="0"/>
              </a:spcBef>
              <a:spcAft>
                <a:spcPts val="0"/>
              </a:spcAft>
              <a:buClr>
                <a:schemeClr val="dk1"/>
              </a:buClr>
              <a:buSzPts val="1400"/>
              <a:buFont typeface="Anaheim"/>
              <a:buChar char="■"/>
              <a:defRPr b="0" i="0" sz="1400" u="none" cap="none" strike="noStrike">
                <a:solidFill>
                  <a:schemeClr val="dk1"/>
                </a:solidFill>
                <a:latin typeface="Anaheim"/>
                <a:ea typeface="Anaheim"/>
                <a:cs typeface="Anaheim"/>
                <a:sym typeface="Anaheim"/>
              </a:defRPr>
            </a:lvl3pPr>
            <a:lvl4pPr indent="-317500" lvl="3" marL="1828800" marR="0" rtl="0" algn="l">
              <a:lnSpc>
                <a:spcPct val="100000"/>
              </a:lnSpc>
              <a:spcBef>
                <a:spcPts val="0"/>
              </a:spcBef>
              <a:spcAft>
                <a:spcPts val="0"/>
              </a:spcAft>
              <a:buClr>
                <a:schemeClr val="dk1"/>
              </a:buClr>
              <a:buSzPts val="1400"/>
              <a:buFont typeface="Anaheim"/>
              <a:buChar char="●"/>
              <a:defRPr b="0" i="0" sz="1400" u="none" cap="none" strike="noStrike">
                <a:solidFill>
                  <a:schemeClr val="dk1"/>
                </a:solidFill>
                <a:latin typeface="Anaheim"/>
                <a:ea typeface="Anaheim"/>
                <a:cs typeface="Anaheim"/>
                <a:sym typeface="Anaheim"/>
              </a:defRPr>
            </a:lvl4pPr>
            <a:lvl5pPr indent="-317500" lvl="4" marL="2286000" marR="0" rtl="0" algn="l">
              <a:lnSpc>
                <a:spcPct val="100000"/>
              </a:lnSpc>
              <a:spcBef>
                <a:spcPts val="0"/>
              </a:spcBef>
              <a:spcAft>
                <a:spcPts val="0"/>
              </a:spcAft>
              <a:buClr>
                <a:schemeClr val="dk1"/>
              </a:buClr>
              <a:buSzPts val="1400"/>
              <a:buFont typeface="Anaheim"/>
              <a:buChar char="○"/>
              <a:defRPr b="0" i="0" sz="1400" u="none" cap="none" strike="noStrike">
                <a:solidFill>
                  <a:schemeClr val="dk1"/>
                </a:solidFill>
                <a:latin typeface="Anaheim"/>
                <a:ea typeface="Anaheim"/>
                <a:cs typeface="Anaheim"/>
                <a:sym typeface="Anaheim"/>
              </a:defRPr>
            </a:lvl5pPr>
            <a:lvl6pPr indent="-317500" lvl="5" marL="2743200" marR="0" rtl="0" algn="l">
              <a:lnSpc>
                <a:spcPct val="100000"/>
              </a:lnSpc>
              <a:spcBef>
                <a:spcPts val="0"/>
              </a:spcBef>
              <a:spcAft>
                <a:spcPts val="0"/>
              </a:spcAft>
              <a:buClr>
                <a:schemeClr val="dk1"/>
              </a:buClr>
              <a:buSzPts val="1400"/>
              <a:buFont typeface="Anaheim"/>
              <a:buChar char="■"/>
              <a:defRPr b="0" i="0" sz="1400" u="none" cap="none" strike="noStrike">
                <a:solidFill>
                  <a:schemeClr val="dk1"/>
                </a:solidFill>
                <a:latin typeface="Anaheim"/>
                <a:ea typeface="Anaheim"/>
                <a:cs typeface="Anaheim"/>
                <a:sym typeface="Anaheim"/>
              </a:defRPr>
            </a:lvl6pPr>
            <a:lvl7pPr indent="-317500" lvl="6" marL="3200400" marR="0" rtl="0" algn="l">
              <a:lnSpc>
                <a:spcPct val="100000"/>
              </a:lnSpc>
              <a:spcBef>
                <a:spcPts val="0"/>
              </a:spcBef>
              <a:spcAft>
                <a:spcPts val="0"/>
              </a:spcAft>
              <a:buClr>
                <a:schemeClr val="dk1"/>
              </a:buClr>
              <a:buSzPts val="1400"/>
              <a:buFont typeface="Anaheim"/>
              <a:buChar char="●"/>
              <a:defRPr b="0" i="0" sz="1400" u="none" cap="none" strike="noStrike">
                <a:solidFill>
                  <a:schemeClr val="dk1"/>
                </a:solidFill>
                <a:latin typeface="Anaheim"/>
                <a:ea typeface="Anaheim"/>
                <a:cs typeface="Anaheim"/>
                <a:sym typeface="Anaheim"/>
              </a:defRPr>
            </a:lvl7pPr>
            <a:lvl8pPr indent="-317500" lvl="7" marL="3657600" marR="0" rtl="0" algn="l">
              <a:lnSpc>
                <a:spcPct val="100000"/>
              </a:lnSpc>
              <a:spcBef>
                <a:spcPts val="0"/>
              </a:spcBef>
              <a:spcAft>
                <a:spcPts val="0"/>
              </a:spcAft>
              <a:buClr>
                <a:schemeClr val="dk1"/>
              </a:buClr>
              <a:buSzPts val="1400"/>
              <a:buFont typeface="Anaheim"/>
              <a:buChar char="○"/>
              <a:defRPr b="0" i="0" sz="1400" u="none" cap="none" strike="noStrike">
                <a:solidFill>
                  <a:schemeClr val="dk1"/>
                </a:solidFill>
                <a:latin typeface="Anaheim"/>
                <a:ea typeface="Anaheim"/>
                <a:cs typeface="Anaheim"/>
                <a:sym typeface="Anaheim"/>
              </a:defRPr>
            </a:lvl8pPr>
            <a:lvl9pPr indent="-317500" lvl="8" marL="4114800" marR="0" rtl="0" algn="l">
              <a:lnSpc>
                <a:spcPct val="100000"/>
              </a:lnSpc>
              <a:spcBef>
                <a:spcPts val="0"/>
              </a:spcBef>
              <a:spcAft>
                <a:spcPts val="0"/>
              </a:spcAft>
              <a:buClr>
                <a:schemeClr val="dk1"/>
              </a:buClr>
              <a:buSzPts val="1400"/>
              <a:buFont typeface="Anaheim"/>
              <a:buChar char="■"/>
              <a:defRPr b="0" i="0" sz="1400" u="none" cap="none" strike="noStrike">
                <a:solidFill>
                  <a:schemeClr val="dk1"/>
                </a:solidFill>
                <a:latin typeface="Anaheim"/>
                <a:ea typeface="Anaheim"/>
                <a:cs typeface="Anaheim"/>
                <a:sym typeface="Anaheim"/>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3.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 name="Shape 30"/>
        <p:cNvGrpSpPr/>
        <p:nvPr/>
      </p:nvGrpSpPr>
      <p:grpSpPr>
        <a:xfrm>
          <a:off x="0" y="0"/>
          <a:ext cx="0" cy="0"/>
          <a:chOff x="0" y="0"/>
          <a:chExt cx="0" cy="0"/>
        </a:xfrm>
      </p:grpSpPr>
      <p:pic>
        <p:nvPicPr>
          <p:cNvPr id="31" name="Google Shape;31;p1"/>
          <p:cNvPicPr preferRelativeResize="0"/>
          <p:nvPr/>
        </p:nvPicPr>
        <p:blipFill rotWithShape="1">
          <a:blip r:embed="rId3">
            <a:alphaModFix/>
          </a:blip>
          <a:srcRect b="0" l="0" r="0" t="0"/>
          <a:stretch/>
        </p:blipFill>
        <p:spPr>
          <a:xfrm>
            <a:off x="0" y="0"/>
            <a:ext cx="9144000" cy="5366784"/>
          </a:xfrm>
          <a:prstGeom prst="rect">
            <a:avLst/>
          </a:prstGeom>
          <a:noFill/>
          <a:ln>
            <a:noFill/>
          </a:ln>
        </p:spPr>
      </p:pic>
      <p:sp>
        <p:nvSpPr>
          <p:cNvPr id="32" name="Google Shape;32;p1"/>
          <p:cNvSpPr/>
          <p:nvPr/>
        </p:nvSpPr>
        <p:spPr>
          <a:xfrm>
            <a:off x="0" y="0"/>
            <a:ext cx="9144000" cy="5366784"/>
          </a:xfrm>
          <a:prstGeom prst="rect">
            <a:avLst/>
          </a:prstGeom>
          <a:solidFill>
            <a:srgbClr val="212121">
              <a:alpha val="6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
          <p:cNvSpPr txBox="1"/>
          <p:nvPr>
            <p:ph idx="1" type="subTitle"/>
          </p:nvPr>
        </p:nvSpPr>
        <p:spPr>
          <a:xfrm>
            <a:off x="2574813" y="3238026"/>
            <a:ext cx="3903900" cy="475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b="1" lang="tr-TR">
                <a:latin typeface="Arial"/>
                <a:ea typeface="Arial"/>
                <a:cs typeface="Arial"/>
                <a:sym typeface="Arial"/>
              </a:rPr>
              <a:t>Training Overview</a:t>
            </a:r>
            <a:endParaRPr b="1">
              <a:latin typeface="Arial"/>
              <a:ea typeface="Arial"/>
              <a:cs typeface="Arial"/>
              <a:sym typeface="Arial"/>
            </a:endParaRPr>
          </a:p>
        </p:txBody>
      </p:sp>
      <p:sp>
        <p:nvSpPr>
          <p:cNvPr id="34" name="Google Shape;34;p1"/>
          <p:cNvSpPr txBox="1"/>
          <p:nvPr>
            <p:ph type="ctrTitle"/>
          </p:nvPr>
        </p:nvSpPr>
        <p:spPr>
          <a:xfrm>
            <a:off x="329182" y="-261606"/>
            <a:ext cx="8395162" cy="259236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Clr>
                <a:schemeClr val="hlink"/>
              </a:buClr>
              <a:buSzPts val="1100"/>
              <a:buNone/>
            </a:pPr>
            <a:r>
              <a:rPr b="1" lang="tr-TR" sz="3200">
                <a:solidFill>
                  <a:srgbClr val="F2ECE5"/>
                </a:solidFill>
                <a:latin typeface="Arial"/>
                <a:ea typeface="Arial"/>
                <a:cs typeface="Arial"/>
                <a:sym typeface="Arial"/>
              </a:rPr>
              <a:t>OPERATION PROCEDURES TRAINING</a:t>
            </a:r>
            <a:endParaRPr sz="3200">
              <a:solidFill>
                <a:srgbClr val="F2ECE5"/>
              </a:solidFill>
              <a:latin typeface="Arial"/>
              <a:ea typeface="Arial"/>
              <a:cs typeface="Arial"/>
              <a:sym typeface="Arial"/>
            </a:endParaRPr>
          </a:p>
        </p:txBody>
      </p:sp>
      <p:grpSp>
        <p:nvGrpSpPr>
          <p:cNvPr id="35" name="Google Shape;35;p1"/>
          <p:cNvGrpSpPr/>
          <p:nvPr/>
        </p:nvGrpSpPr>
        <p:grpSpPr>
          <a:xfrm>
            <a:off x="1187433" y="725486"/>
            <a:ext cx="7156465" cy="3959679"/>
            <a:chOff x="1077725" y="1006750"/>
            <a:chExt cx="6763500" cy="2730825"/>
          </a:xfrm>
        </p:grpSpPr>
        <p:cxnSp>
          <p:nvCxnSpPr>
            <p:cNvPr id="36" name="Google Shape;36;p1"/>
            <p:cNvCxnSpPr/>
            <p:nvPr/>
          </p:nvCxnSpPr>
          <p:spPr>
            <a:xfrm>
              <a:off x="1077725" y="1006750"/>
              <a:ext cx="6763500" cy="0"/>
            </a:xfrm>
            <a:prstGeom prst="straightConnector1">
              <a:avLst/>
            </a:prstGeom>
            <a:noFill/>
            <a:ln cap="flat" cmpd="sng" w="19050">
              <a:solidFill>
                <a:schemeClr val="dk2"/>
              </a:solidFill>
              <a:prstDash val="solid"/>
              <a:round/>
              <a:headEnd len="sm" w="sm" type="none"/>
              <a:tailEnd len="sm" w="sm" type="none"/>
            </a:ln>
          </p:spPr>
        </p:cxnSp>
        <p:cxnSp>
          <p:nvCxnSpPr>
            <p:cNvPr id="37" name="Google Shape;37;p1"/>
            <p:cNvCxnSpPr/>
            <p:nvPr/>
          </p:nvCxnSpPr>
          <p:spPr>
            <a:xfrm>
              <a:off x="1077725" y="3737575"/>
              <a:ext cx="6763500" cy="0"/>
            </a:xfrm>
            <a:prstGeom prst="straightConnector1">
              <a:avLst/>
            </a:prstGeom>
            <a:noFill/>
            <a:ln cap="flat" cmpd="sng" w="19050">
              <a:solidFill>
                <a:schemeClr val="dk2"/>
              </a:solidFill>
              <a:prstDash val="solid"/>
              <a:round/>
              <a:headEnd len="sm" w="sm" type="none"/>
              <a:tailEnd len="sm" w="sm" type="none"/>
            </a:ln>
          </p:spPr>
        </p:cxnSp>
      </p:grpSp>
      <p:pic>
        <p:nvPicPr>
          <p:cNvPr id="38" name="Google Shape;38;p1"/>
          <p:cNvPicPr preferRelativeResize="0"/>
          <p:nvPr/>
        </p:nvPicPr>
        <p:blipFill rotWithShape="1">
          <a:blip r:embed="rId4">
            <a:alphaModFix/>
          </a:blip>
          <a:srcRect b="0" l="0" r="0" t="0"/>
          <a:stretch/>
        </p:blipFill>
        <p:spPr>
          <a:xfrm>
            <a:off x="4035478" y="4621098"/>
            <a:ext cx="982570" cy="52240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0"/>
          <p:cNvSpPr txBox="1"/>
          <p:nvPr/>
        </p:nvSpPr>
        <p:spPr>
          <a:xfrm>
            <a:off x="952228" y="1271559"/>
            <a:ext cx="7143750" cy="32316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1600" u="none" cap="none" strike="noStrike">
                <a:solidFill>
                  <a:srgbClr val="000000"/>
                </a:solidFill>
                <a:latin typeface="Arial"/>
                <a:ea typeface="Arial"/>
                <a:cs typeface="Arial"/>
                <a:sym typeface="Arial"/>
              </a:rPr>
              <a:t>Part C comprises all instructions and information needed for the area of operation. Material produced by the company for this Part is supplemented or substituted by applicable Route Guide material produced by specialised professional company:</a:t>
            </a:r>
            <a:endParaRPr b="1" i="0" sz="1600" u="none" cap="none" strike="noStrike">
              <a:solidFill>
                <a:srgbClr val="000000"/>
              </a:solidFill>
              <a:latin typeface="Arial"/>
              <a:ea typeface="Arial"/>
              <a:cs typeface="Arial"/>
              <a:sym typeface="Arial"/>
            </a:endParaRPr>
          </a:p>
          <a:p>
            <a:pPr indent="-184150" lvl="0" marL="285750" marR="0" rtl="0" algn="l">
              <a:lnSpc>
                <a:spcPct val="100000"/>
              </a:lnSpc>
              <a:spcBef>
                <a:spcPts val="0"/>
              </a:spcBef>
              <a:spcAft>
                <a:spcPts val="0"/>
              </a:spcAft>
              <a:buClr>
                <a:srgbClr val="000000"/>
              </a:buClr>
              <a:buSzPts val="1600"/>
              <a:buFont typeface="Arial"/>
              <a:buNone/>
            </a:pPr>
            <a:r>
              <a:t/>
            </a:r>
            <a:endParaRPr b="1"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600"/>
              <a:buFont typeface="Arial"/>
              <a:buChar char="•"/>
            </a:pPr>
            <a:r>
              <a:rPr b="1" i="0" lang="tr-TR" sz="1600" u="none" cap="none" strike="noStrike">
                <a:solidFill>
                  <a:srgbClr val="000000"/>
                </a:solidFill>
                <a:latin typeface="Arial"/>
                <a:ea typeface="Arial"/>
                <a:cs typeface="Arial"/>
                <a:sym typeface="Arial"/>
              </a:rPr>
              <a:t> Runway Analysis Manual</a:t>
            </a:r>
            <a:endParaRPr b="1"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600"/>
              <a:buFont typeface="Arial"/>
              <a:buChar char="•"/>
            </a:pPr>
            <a:r>
              <a:rPr b="1" i="0" lang="tr-TR" sz="1600" u="none" cap="none" strike="noStrike">
                <a:solidFill>
                  <a:srgbClr val="000000"/>
                </a:solidFill>
                <a:latin typeface="Arial"/>
                <a:ea typeface="Arial"/>
                <a:cs typeface="Arial"/>
                <a:sym typeface="Arial"/>
              </a:rPr>
              <a:t> En-route charts</a:t>
            </a:r>
            <a:endParaRPr b="1"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600"/>
              <a:buFont typeface="Arial"/>
              <a:buChar char="•"/>
            </a:pPr>
            <a:r>
              <a:rPr b="1" i="0" lang="tr-TR" sz="1600" u="none" cap="none" strike="noStrike">
                <a:solidFill>
                  <a:srgbClr val="000000"/>
                </a:solidFill>
                <a:latin typeface="Arial"/>
                <a:ea typeface="Arial"/>
                <a:cs typeface="Arial"/>
                <a:sym typeface="Arial"/>
              </a:rPr>
              <a:t> Airport charts</a:t>
            </a:r>
            <a:endParaRPr b="1"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600"/>
              <a:buFont typeface="Arial"/>
              <a:buChar char="•"/>
            </a:pPr>
            <a:r>
              <a:rPr b="1" i="0" lang="tr-TR" sz="1600" u="none" cap="none" strike="noStrike">
                <a:solidFill>
                  <a:srgbClr val="000000"/>
                </a:solidFill>
                <a:latin typeface="Arial"/>
                <a:ea typeface="Arial"/>
                <a:cs typeface="Arial"/>
                <a:sym typeface="Arial"/>
              </a:rPr>
              <a:t> Company route manual</a:t>
            </a:r>
            <a:endParaRPr b="1"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600"/>
              <a:buFont typeface="Arial"/>
              <a:buChar char="•"/>
            </a:pPr>
            <a:r>
              <a:rPr b="1" i="0" lang="tr-TR" sz="1600" u="none" cap="none" strike="noStrike">
                <a:solidFill>
                  <a:srgbClr val="000000"/>
                </a:solidFill>
                <a:latin typeface="Arial"/>
                <a:ea typeface="Arial"/>
                <a:cs typeface="Arial"/>
                <a:sym typeface="Arial"/>
              </a:rPr>
              <a:t> Airport briefing and instructions</a:t>
            </a:r>
            <a:endParaRPr b="1"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600"/>
              <a:buFont typeface="Arial"/>
              <a:buChar char="•"/>
            </a:pPr>
            <a:r>
              <a:rPr b="1" i="0" lang="tr-TR" sz="1600" u="none" cap="none" strike="noStrike">
                <a:solidFill>
                  <a:srgbClr val="000000"/>
                </a:solidFill>
                <a:latin typeface="Arial"/>
                <a:ea typeface="Arial"/>
                <a:cs typeface="Arial"/>
                <a:sym typeface="Arial"/>
              </a:rPr>
              <a:t> NOTAM</a:t>
            </a:r>
            <a:endParaRPr b="1"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600"/>
              <a:buFont typeface="Arial"/>
              <a:buChar char="•"/>
            </a:pPr>
            <a:r>
              <a:rPr b="1" i="0" lang="tr-TR" sz="1600" u="none" cap="none" strike="noStrike">
                <a:solidFill>
                  <a:srgbClr val="000000"/>
                </a:solidFill>
                <a:latin typeface="Arial"/>
                <a:ea typeface="Arial"/>
                <a:cs typeface="Arial"/>
                <a:sym typeface="Arial"/>
              </a:rPr>
              <a:t> Validity and use of navigation databases.</a:t>
            </a:r>
            <a:endParaRPr b="1"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 name="Google Shape;119;p10"/>
          <p:cNvSpPr txBox="1"/>
          <p:nvPr/>
        </p:nvSpPr>
        <p:spPr>
          <a:xfrm>
            <a:off x="677007" y="0"/>
            <a:ext cx="7694192" cy="147732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br>
              <a:rPr b="0" i="0" lang="tr-TR" sz="1400" u="none" cap="none" strike="noStrike">
                <a:solidFill>
                  <a:srgbClr val="000000"/>
                </a:solidFill>
                <a:latin typeface="Arial"/>
                <a:ea typeface="Arial"/>
                <a:cs typeface="Arial"/>
                <a:sym typeface="Arial"/>
              </a:rPr>
            </a:br>
            <a:r>
              <a:rPr b="1" i="0" lang="tr-TR" sz="2800" u="none" cap="none" strike="noStrike">
                <a:solidFill>
                  <a:schemeClr val="dk1"/>
                </a:solidFill>
                <a:latin typeface="Arial"/>
                <a:ea typeface="Arial"/>
                <a:cs typeface="Arial"/>
                <a:sym typeface="Arial"/>
              </a:rPr>
              <a:t>Part C: Route and Airport Instructions and information</a:t>
            </a:r>
            <a:br>
              <a:rPr b="1" i="0" lang="tr-TR" sz="2000" u="none" cap="none" strike="noStrike">
                <a:solidFill>
                  <a:srgbClr val="000000"/>
                </a:solidFill>
                <a:latin typeface="Arial"/>
                <a:ea typeface="Arial"/>
                <a:cs typeface="Arial"/>
                <a:sym typeface="Arial"/>
              </a:rPr>
            </a:br>
            <a:endParaRPr b="1" i="0" sz="2000" u="none" cap="none" strike="noStrike">
              <a:solidFill>
                <a:srgbClr val="000000"/>
              </a:solidFill>
              <a:latin typeface="Arial"/>
              <a:ea typeface="Arial"/>
              <a:cs typeface="Arial"/>
              <a:sym typeface="Arial"/>
            </a:endParaRPr>
          </a:p>
        </p:txBody>
      </p:sp>
      <p:pic>
        <p:nvPicPr>
          <p:cNvPr id="120" name="Google Shape;120;p10"/>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1"/>
          <p:cNvSpPr/>
          <p:nvPr/>
        </p:nvSpPr>
        <p:spPr>
          <a:xfrm>
            <a:off x="841782" y="1097962"/>
            <a:ext cx="7369962" cy="32624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00-ROUTE AND AERODROME INSTRUCTIONS AND INFORMATION</a:t>
            </a:r>
            <a:r>
              <a:rPr b="1" i="0" lang="tr-TR" sz="12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rPr b="1" i="0" lang="tr-TR" sz="900" u="none" cap="none" strike="noStrike">
                <a:solidFill>
                  <a:srgbClr val="000000"/>
                </a:solidFill>
                <a:latin typeface="Arial"/>
                <a:ea typeface="Arial"/>
                <a:cs typeface="Arial"/>
                <a:sym typeface="Arial"/>
              </a:rPr>
              <a:t>(</a:t>
            </a:r>
            <a:r>
              <a:rPr b="0" i="1" lang="tr-TR" sz="900" u="none" cap="none" strike="noStrike">
                <a:solidFill>
                  <a:srgbClr val="000000"/>
                </a:solidFill>
                <a:latin typeface="Arial"/>
                <a:ea typeface="Arial"/>
                <a:cs typeface="Arial"/>
                <a:sym typeface="Arial"/>
              </a:rPr>
              <a:t>SPA.RVSM.100 / SPA.RVSM.105 / SPA.RVSM.110 / SPA.RVSM.115 / Doc 9613 / TURKISH AIP GEN / Doc 8168-PANS-OPS)</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02-OPERATING MINIMA FOR DEPARTURE, DESTINATION AND ALTERNATE AERODROME </a:t>
            </a:r>
            <a:endParaRPr/>
          </a:p>
          <a:p>
            <a:pPr indent="0" lvl="0" marL="0" marR="0" rtl="0" algn="l">
              <a:lnSpc>
                <a:spcPct val="100000"/>
              </a:lnSpc>
              <a:spcBef>
                <a:spcPts val="0"/>
              </a:spcBef>
              <a:spcAft>
                <a:spcPts val="0"/>
              </a:spcAft>
              <a:buNone/>
            </a:pPr>
            <a:r>
              <a:rPr b="1" i="0" lang="tr-TR" sz="900" u="none" cap="none" strike="noStrike">
                <a:solidFill>
                  <a:srgbClr val="000000"/>
                </a:solidFill>
                <a:latin typeface="Arial"/>
                <a:ea typeface="Arial"/>
                <a:cs typeface="Arial"/>
                <a:sym typeface="Arial"/>
              </a:rPr>
              <a:t>(</a:t>
            </a:r>
            <a:r>
              <a:rPr b="0" i="1" lang="tr-TR" sz="900" u="none" cap="none" strike="noStrike">
                <a:solidFill>
                  <a:srgbClr val="000000"/>
                </a:solidFill>
                <a:latin typeface="Arial"/>
                <a:ea typeface="Arial"/>
                <a:cs typeface="Arial"/>
                <a:sym typeface="Arial"/>
              </a:rPr>
              <a:t>SPA.RVSM.110 / SPA.RVSM.115 / SPA.RVSM.100 / SPA.RVSM.105 / Doc 9613 / Jeppesen Route Manual / TURKISH AIP GEN)</a:t>
            </a:r>
            <a:endParaRPr/>
          </a:p>
          <a:p>
            <a:pPr indent="0" lvl="0" marL="0" marR="0" rtl="0" algn="l">
              <a:lnSpc>
                <a:spcPct val="100000"/>
              </a:lnSpc>
              <a:spcBef>
                <a:spcPts val="0"/>
              </a:spcBef>
              <a:spcAft>
                <a:spcPts val="0"/>
              </a:spcAft>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03-COMMUNICATION FACILITIES AND NAVIGATION AID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(SPA.RVSM.100 / SPA.RVSM.105 / SPA.RVSM.110 / SPA.RVSM.115 / Doc 9613 / TURKISH AIP GEN / Jeppesen Route Manual)</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04-RUNWAY DATA AND AERODROME FACILITIES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(SPA.RVSM.100 / SPA.RVSM.105 / SPA.RVSM.110 / SPA.RVSM.115 / Doc 9613 / Jeppesen Route Manual / TURKISH AIP GEN)</a:t>
            </a:r>
            <a:endParaRPr b="0" i="1" sz="9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05-APPROACH, MISSED APPROACH AND DEPARTURE PROCEDURES INCLUDING (NOISE ABATEMENT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1" lang="tr-TR" sz="900" u="none" cap="none" strike="noStrike">
                <a:solidFill>
                  <a:srgbClr val="000000"/>
                </a:solidFill>
                <a:latin typeface="Arial"/>
                <a:ea typeface="Arial"/>
                <a:cs typeface="Arial"/>
                <a:sym typeface="Arial"/>
              </a:rPr>
              <a:t>(</a:t>
            </a:r>
            <a:r>
              <a:rPr b="0" i="1" lang="tr-TR" sz="900" u="none" cap="none" strike="noStrike">
                <a:solidFill>
                  <a:srgbClr val="000000"/>
                </a:solidFill>
                <a:latin typeface="Arial"/>
                <a:ea typeface="Arial"/>
                <a:cs typeface="Arial"/>
                <a:sym typeface="Arial"/>
              </a:rPr>
              <a:t>PROCEDURES SPA.RVSM.100 / SPA.RVSM.105 / SPA.RVSM.110 / SPA.RVSM.115 / Doc 9613 / Jeppesen Route Manual / TURKISH AIP GEN)</a:t>
            </a:r>
            <a:endParaRPr b="0" i="1" sz="900" u="none" cap="none" strike="noStrike">
              <a:solidFill>
                <a:srgbClr val="000000"/>
              </a:solidFill>
              <a:latin typeface="Arial"/>
              <a:ea typeface="Arial"/>
              <a:cs typeface="Arial"/>
              <a:sym typeface="Arial"/>
            </a:endParaRPr>
          </a:p>
        </p:txBody>
      </p:sp>
      <p:sp>
        <p:nvSpPr>
          <p:cNvPr id="126" name="Google Shape;126;p11"/>
          <p:cNvSpPr/>
          <p:nvPr/>
        </p:nvSpPr>
        <p:spPr>
          <a:xfrm>
            <a:off x="623761" y="574742"/>
            <a:ext cx="6322212"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2800" u="none" cap="none" strike="noStrike">
                <a:solidFill>
                  <a:schemeClr val="dk1"/>
                </a:solidFill>
                <a:latin typeface="Arial"/>
                <a:ea typeface="Arial"/>
                <a:cs typeface="Arial"/>
                <a:sym typeface="Arial"/>
              </a:rPr>
              <a:t>PART C TABLE OF CONTENTS </a:t>
            </a:r>
            <a:endParaRPr b="1" i="0" sz="2800" u="none" cap="none" strike="noStrike">
              <a:solidFill>
                <a:schemeClr val="dk1"/>
              </a:solidFill>
              <a:latin typeface="Arial"/>
              <a:ea typeface="Arial"/>
              <a:cs typeface="Arial"/>
              <a:sym typeface="Arial"/>
            </a:endParaRPr>
          </a:p>
        </p:txBody>
      </p:sp>
      <p:pic>
        <p:nvPicPr>
          <p:cNvPr id="127" name="Google Shape;127;p11"/>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2"/>
          <p:cNvSpPr/>
          <p:nvPr/>
        </p:nvSpPr>
        <p:spPr>
          <a:xfrm>
            <a:off x="744931" y="1015647"/>
            <a:ext cx="7739646" cy="367793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06-COMMUNICATION FAILURE PROCEDURES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(SPA.RVSM.100 / SPA.RVSM.105 / SPA.RVSM.110 / SPA.RVSM.115 / Doc 9613 / Jeppesen Route Manual / TURKISH AIP GEN)</a:t>
            </a:r>
            <a:endParaRPr b="1" i="0" sz="9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07-SEARCH AND RESCUE FACILITIES IN AREA OVER WHICH THE AEROPLANE IS TO BE FLOWN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(SPA.RVSM.100 / SPA.RVSM.105 / SPA.RVSM.110 / SPA.RVSM.115 / Doc 9613 / Jeppesen Route Manual / SHY-13 )</a:t>
            </a:r>
            <a:endParaRPr/>
          </a:p>
          <a:p>
            <a:pPr indent="0" lvl="0" marL="0" marR="0" rtl="0" algn="l">
              <a:lnSpc>
                <a:spcPct val="100000"/>
              </a:lnSpc>
              <a:spcBef>
                <a:spcPts val="0"/>
              </a:spcBef>
              <a:spcAft>
                <a:spcPts val="0"/>
              </a:spcAft>
              <a:buNone/>
            </a:pPr>
            <a:r>
              <a:t/>
            </a:r>
            <a:endParaRPr b="1"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09-AVAILABILITY OF AERONAUTICAL INFORMATION AND METEOROLOGICAL SERVICES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(SPA.RVSM.100 / SPA.RVSM.105 / SPA.RVSM.110 / SPA.RVSM.115 / Doc 9613 / Jeppesen Route Manual)</a:t>
            </a:r>
            <a:endParaRPr/>
          </a:p>
          <a:p>
            <a:pPr indent="0" lvl="0" marL="0" marR="0" rtl="0" algn="l">
              <a:lnSpc>
                <a:spcPct val="100000"/>
              </a:lnSpc>
              <a:spcBef>
                <a:spcPts val="0"/>
              </a:spcBef>
              <a:spcAft>
                <a:spcPts val="0"/>
              </a:spcAft>
              <a:buNone/>
            </a:pPr>
            <a:r>
              <a:t/>
            </a:r>
            <a:endParaRPr b="1"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10-EN-ROUTE COM/NAV PROCEDURES INCLUDING HOLDING </a:t>
            </a:r>
            <a:endParaRPr/>
          </a:p>
          <a:p>
            <a:pPr indent="0" lvl="0" marL="0" marR="0" rtl="0" algn="l">
              <a:lnSpc>
                <a:spcPct val="100000"/>
              </a:lnSpc>
              <a:spcBef>
                <a:spcPts val="0"/>
              </a:spcBef>
              <a:spcAft>
                <a:spcPts val="0"/>
              </a:spcAft>
              <a:buNone/>
            </a:pPr>
            <a:r>
              <a:rPr b="0" i="0" lang="tr-TR" sz="900" u="none" cap="none" strike="noStrike">
                <a:solidFill>
                  <a:srgbClr val="000000"/>
                </a:solidFill>
                <a:latin typeface="Arial"/>
                <a:ea typeface="Arial"/>
                <a:cs typeface="Arial"/>
                <a:sym typeface="Arial"/>
              </a:rPr>
              <a:t>(</a:t>
            </a:r>
            <a:r>
              <a:rPr b="0" i="1" lang="tr-TR" sz="900" u="none" cap="none" strike="noStrike">
                <a:solidFill>
                  <a:srgbClr val="000000"/>
                </a:solidFill>
                <a:latin typeface="Arial"/>
                <a:ea typeface="Arial"/>
                <a:cs typeface="Arial"/>
                <a:sym typeface="Arial"/>
              </a:rPr>
              <a:t>SPA.RVSM.100 / SPA.RVSM.105 / SPA.RVSM.110 / SPA.RVSM.115 / Doc 9613 / TURKISH AIP GEN)</a:t>
            </a:r>
            <a:endParaRPr/>
          </a:p>
          <a:p>
            <a:pPr indent="0" lvl="0" marL="0" marR="0" rtl="0" algn="l">
              <a:lnSpc>
                <a:spcPct val="100000"/>
              </a:lnSpc>
              <a:spcBef>
                <a:spcPts val="0"/>
              </a:spcBef>
              <a:spcAft>
                <a:spcPts val="0"/>
              </a:spcAft>
              <a:buNone/>
            </a:pPr>
            <a:r>
              <a:t/>
            </a:r>
            <a:endParaRPr b="1"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11-AERODROME CATEGORIZATION FOR FLIGHT CREW COMPETENCE QUALIFICATION</a:t>
            </a:r>
            <a:r>
              <a:rPr b="1" i="0" lang="tr-TR" sz="1050" u="none" cap="none" strike="noStrike">
                <a:solidFill>
                  <a:srgbClr val="000000"/>
                </a:solidFill>
                <a:latin typeface="Arial"/>
                <a:ea typeface="Arial"/>
                <a:cs typeface="Arial"/>
                <a:sym typeface="Arial"/>
              </a:rPr>
              <a:t> </a:t>
            </a:r>
            <a:r>
              <a:rPr b="0" i="1" lang="tr-TR" sz="900" u="none" cap="none" strike="noStrike">
                <a:solidFill>
                  <a:srgbClr val="000000"/>
                </a:solidFill>
                <a:latin typeface="Arial"/>
                <a:ea typeface="Arial"/>
                <a:cs typeface="Arial"/>
                <a:sym typeface="Arial"/>
              </a:rPr>
              <a:t>(SPA.RVSM.100 / SPA.RVSM.105 / SPA.RVSM.110 / SPA.RVSM.115 / Doc 9613)</a:t>
            </a:r>
            <a:endParaRPr/>
          </a:p>
          <a:p>
            <a:pPr indent="0" lvl="0" marL="0" marR="0" rtl="0" algn="l">
              <a:lnSpc>
                <a:spcPct val="100000"/>
              </a:lnSpc>
              <a:spcBef>
                <a:spcPts val="0"/>
              </a:spcBef>
              <a:spcAft>
                <a:spcPts val="0"/>
              </a:spcAft>
              <a:buNone/>
            </a:pPr>
            <a:r>
              <a:t/>
            </a:r>
            <a:endParaRPr b="1" i="1"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12-SPECIAL AERODROME LIMITATIONS </a:t>
            </a:r>
            <a:endParaRPr/>
          </a:p>
          <a:p>
            <a:pPr indent="0" lvl="0" marL="0" marR="0" rtl="0" algn="l">
              <a:lnSpc>
                <a:spcPct val="100000"/>
              </a:lnSpc>
              <a:spcBef>
                <a:spcPts val="0"/>
              </a:spcBef>
              <a:spcAft>
                <a:spcPts val="0"/>
              </a:spcAft>
              <a:buNone/>
            </a:pPr>
            <a:r>
              <a:rPr b="0" i="0" lang="tr-TR" sz="900" u="none" cap="none" strike="noStrike">
                <a:solidFill>
                  <a:srgbClr val="000000"/>
                </a:solidFill>
                <a:latin typeface="Arial"/>
                <a:ea typeface="Arial"/>
                <a:cs typeface="Arial"/>
                <a:sym typeface="Arial"/>
              </a:rPr>
              <a:t>(</a:t>
            </a:r>
            <a:r>
              <a:rPr b="0" i="1" lang="tr-TR" sz="900" u="none" cap="none" strike="noStrike">
                <a:solidFill>
                  <a:srgbClr val="000000"/>
                </a:solidFill>
                <a:latin typeface="Arial"/>
                <a:ea typeface="Arial"/>
                <a:cs typeface="Arial"/>
                <a:sym typeface="Arial"/>
              </a:rPr>
              <a:t>SPA.RVSM.100 / SPA.RVSM.105 / SPA.RVSM.110 / SPA.RVSM.115)</a:t>
            </a:r>
            <a:endParaRPr/>
          </a:p>
        </p:txBody>
      </p:sp>
      <p:pic>
        <p:nvPicPr>
          <p:cNvPr id="133" name="Google Shape;133;p12"/>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3"/>
          <p:cNvSpPr txBox="1"/>
          <p:nvPr/>
        </p:nvSpPr>
        <p:spPr>
          <a:xfrm>
            <a:off x="628650" y="2194029"/>
            <a:ext cx="7296150"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1600" u="none" cap="none" strike="noStrike">
                <a:solidFill>
                  <a:srgbClr val="000000"/>
                </a:solidFill>
                <a:latin typeface="Arial"/>
                <a:ea typeface="Arial"/>
                <a:cs typeface="Arial"/>
                <a:sym typeface="Arial"/>
              </a:rPr>
              <a:t>Part D comprises all training instructions required for a safe operation. The Flight Crew Training Program produced by GENEL HAVACILIK is used to cover the requirements dealing with flight crew training.</a:t>
            </a:r>
            <a:endParaRPr b="1" i="0" sz="1600" u="none" cap="none" strike="noStrike">
              <a:solidFill>
                <a:srgbClr val="000000"/>
              </a:solidFill>
              <a:latin typeface="Arial"/>
              <a:ea typeface="Arial"/>
              <a:cs typeface="Arial"/>
              <a:sym typeface="Arial"/>
            </a:endParaRPr>
          </a:p>
        </p:txBody>
      </p:sp>
      <p:sp>
        <p:nvSpPr>
          <p:cNvPr id="139" name="Google Shape;139;p13"/>
          <p:cNvSpPr/>
          <p:nvPr/>
        </p:nvSpPr>
        <p:spPr>
          <a:xfrm>
            <a:off x="628650" y="1103605"/>
            <a:ext cx="742950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2800" u="none" cap="none" strike="noStrike">
                <a:solidFill>
                  <a:srgbClr val="000000"/>
                </a:solidFill>
                <a:latin typeface="Arial"/>
                <a:ea typeface="Arial"/>
                <a:cs typeface="Arial"/>
                <a:sym typeface="Arial"/>
              </a:rPr>
              <a:t>Part D: Training</a:t>
            </a:r>
            <a:endParaRPr b="0" i="1" sz="1100" u="none" cap="none" strike="noStrike">
              <a:solidFill>
                <a:schemeClr val="dk1"/>
              </a:solidFill>
              <a:latin typeface="Arial"/>
              <a:ea typeface="Arial"/>
              <a:cs typeface="Arial"/>
              <a:sym typeface="Arial"/>
            </a:endParaRPr>
          </a:p>
        </p:txBody>
      </p:sp>
      <p:pic>
        <p:nvPicPr>
          <p:cNvPr id="140" name="Google Shape;140;p13"/>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4"/>
          <p:cNvSpPr/>
          <p:nvPr/>
        </p:nvSpPr>
        <p:spPr>
          <a:xfrm>
            <a:off x="878688" y="1311593"/>
            <a:ext cx="7369962" cy="360098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00-ADMINISTRATION AND CONTROL OF OPERATIONS MANUAL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(ORO.MLR.100) </a:t>
            </a:r>
            <a:endParaRPr/>
          </a:p>
          <a:p>
            <a:pPr indent="0" lvl="0" marL="0" marR="0" rtl="0" algn="l">
              <a:lnSpc>
                <a:spcPct val="100000"/>
              </a:lnSpc>
              <a:spcBef>
                <a:spcPts val="0"/>
              </a:spcBef>
              <a:spcAft>
                <a:spcPts val="0"/>
              </a:spcAft>
              <a:buNone/>
            </a:pPr>
            <a:r>
              <a:t/>
            </a:r>
            <a:endParaRPr b="1" i="1"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01-DESCRIPTION OF SCOPE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(AMC3 ORO.MLR.100 / ORO.MLR.100)</a:t>
            </a:r>
            <a:endParaRPr/>
          </a:p>
          <a:p>
            <a:pPr indent="0" lvl="0" marL="0" marR="0" rtl="0" algn="l">
              <a:lnSpc>
                <a:spcPct val="100000"/>
              </a:lnSpc>
              <a:spcBef>
                <a:spcPts val="0"/>
              </a:spcBef>
              <a:spcAft>
                <a:spcPts val="0"/>
              </a:spcAft>
              <a:buNone/>
            </a:pPr>
            <a:r>
              <a:t/>
            </a:r>
            <a:endParaRPr b="1" i="1"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02-TRAINING SYLLABI AND CHECKING PROGRAMMES </a:t>
            </a:r>
            <a:endParaRPr/>
          </a:p>
          <a:p>
            <a:pPr indent="0" lvl="0" marL="0" marR="0" rtl="0" algn="l">
              <a:lnSpc>
                <a:spcPct val="100000"/>
              </a:lnSpc>
              <a:spcBef>
                <a:spcPts val="0"/>
              </a:spcBef>
              <a:spcAft>
                <a:spcPts val="0"/>
              </a:spcAft>
              <a:buNone/>
            </a:pPr>
            <a:r>
              <a:rPr b="0" i="1" lang="tr-TR" sz="1000" u="none" cap="none" strike="noStrike">
                <a:solidFill>
                  <a:srgbClr val="000000"/>
                </a:solidFill>
                <a:latin typeface="Arial"/>
                <a:ea typeface="Arial"/>
                <a:cs typeface="Arial"/>
                <a:sym typeface="Arial"/>
              </a:rPr>
              <a:t>(AMC3 ORO.MLR.100)</a:t>
            </a:r>
            <a:endParaRPr/>
          </a:p>
          <a:p>
            <a:pPr indent="0" lvl="0" marL="0" marR="0" rtl="0" algn="l">
              <a:lnSpc>
                <a:spcPct val="100000"/>
              </a:lnSpc>
              <a:spcBef>
                <a:spcPts val="0"/>
              </a:spcBef>
              <a:spcAft>
                <a:spcPts val="0"/>
              </a:spcAft>
              <a:buNone/>
            </a:pPr>
            <a:r>
              <a:t/>
            </a:r>
            <a:endParaRPr b="1" i="1"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03-PROCEDURES</a:t>
            </a:r>
            <a:r>
              <a:rPr b="1" i="0" lang="tr-TR" sz="16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rPr b="0" i="1" lang="tr-TR" sz="1000" u="none" cap="none" strike="noStrike">
                <a:solidFill>
                  <a:srgbClr val="000000"/>
                </a:solidFill>
                <a:latin typeface="Arial"/>
                <a:ea typeface="Arial"/>
                <a:cs typeface="Arial"/>
                <a:sym typeface="Arial"/>
              </a:rPr>
              <a:t>(AMC3 ORO.MLR.100)</a:t>
            </a:r>
            <a:endParaRPr/>
          </a:p>
          <a:p>
            <a:pPr indent="0" lvl="0" marL="0" marR="0" rtl="0" algn="l">
              <a:lnSpc>
                <a:spcPct val="100000"/>
              </a:lnSpc>
              <a:spcBef>
                <a:spcPts val="0"/>
              </a:spcBef>
              <a:spcAft>
                <a:spcPts val="0"/>
              </a:spcAft>
              <a:buNone/>
            </a:pPr>
            <a:r>
              <a:t/>
            </a:r>
            <a:endParaRPr b="1" i="1"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04-STORAGE PERIODS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(ORO.MLR.115 / AMC1 ORO.MLR.115 / AMC1 ORO.MLR.100)</a:t>
            </a:r>
            <a:endParaRPr/>
          </a:p>
          <a:p>
            <a:pPr indent="0" lvl="0" marL="0" marR="0" rtl="0" algn="l">
              <a:lnSpc>
                <a:spcPct val="100000"/>
              </a:lnSpc>
              <a:spcBef>
                <a:spcPts val="0"/>
              </a:spcBef>
              <a:spcAft>
                <a:spcPts val="0"/>
              </a:spcAft>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 name="Google Shape;146;p14"/>
          <p:cNvSpPr/>
          <p:nvPr/>
        </p:nvSpPr>
        <p:spPr>
          <a:xfrm>
            <a:off x="592938" y="493812"/>
            <a:ext cx="6322212"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2800" u="none" cap="none" strike="noStrike">
                <a:solidFill>
                  <a:schemeClr val="dk1"/>
                </a:solidFill>
                <a:latin typeface="Arial"/>
                <a:ea typeface="Arial"/>
                <a:cs typeface="Arial"/>
                <a:sym typeface="Arial"/>
              </a:rPr>
              <a:t>PART D TABLE OF CONTENTS </a:t>
            </a:r>
            <a:endParaRPr b="1" i="0" sz="2800" u="none" cap="none" strike="noStrike">
              <a:solidFill>
                <a:schemeClr val="dk1"/>
              </a:solidFill>
              <a:latin typeface="Arial"/>
              <a:ea typeface="Arial"/>
              <a:cs typeface="Arial"/>
              <a:sym typeface="Arial"/>
            </a:endParaRPr>
          </a:p>
        </p:txBody>
      </p:sp>
      <p:pic>
        <p:nvPicPr>
          <p:cNvPr id="147" name="Google Shape;147;p14"/>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pic>
        <p:nvPicPr>
          <p:cNvPr id="152" name="Google Shape;152;p15"/>
          <p:cNvPicPr preferRelativeResize="0"/>
          <p:nvPr/>
        </p:nvPicPr>
        <p:blipFill rotWithShape="1">
          <a:blip r:embed="rId3">
            <a:alphaModFix/>
          </a:blip>
          <a:srcRect b="0" l="0" r="0" t="0"/>
          <a:stretch/>
        </p:blipFill>
        <p:spPr>
          <a:xfrm>
            <a:off x="0" y="0"/>
            <a:ext cx="9144000" cy="5366784"/>
          </a:xfrm>
          <a:prstGeom prst="rect">
            <a:avLst/>
          </a:prstGeom>
          <a:noFill/>
          <a:ln>
            <a:noFill/>
          </a:ln>
        </p:spPr>
      </p:pic>
      <p:sp>
        <p:nvSpPr>
          <p:cNvPr id="153" name="Google Shape;153;p15"/>
          <p:cNvSpPr/>
          <p:nvPr/>
        </p:nvSpPr>
        <p:spPr>
          <a:xfrm>
            <a:off x="0" y="0"/>
            <a:ext cx="9144000" cy="5366784"/>
          </a:xfrm>
          <a:prstGeom prst="rect">
            <a:avLst/>
          </a:prstGeom>
          <a:solidFill>
            <a:srgbClr val="212121">
              <a:alpha val="6392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15"/>
          <p:cNvSpPr txBox="1"/>
          <p:nvPr>
            <p:ph type="ctrTitle"/>
          </p:nvPr>
        </p:nvSpPr>
        <p:spPr>
          <a:xfrm>
            <a:off x="1450861" y="3418944"/>
            <a:ext cx="6308512" cy="1272516"/>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Clr>
                <a:schemeClr val="hlink"/>
              </a:buClr>
              <a:buSzPts val="1100"/>
              <a:buNone/>
            </a:pPr>
            <a:r>
              <a:rPr lang="tr-TR" sz="3200">
                <a:solidFill>
                  <a:srgbClr val="F2ECE5"/>
                </a:solidFill>
                <a:latin typeface="Arial"/>
                <a:ea typeface="Arial"/>
                <a:cs typeface="Arial"/>
                <a:sym typeface="Arial"/>
              </a:rPr>
              <a:t>THANK YOU FOR LISTENING</a:t>
            </a:r>
            <a:endParaRPr sz="3200">
              <a:solidFill>
                <a:srgbClr val="F2ECE5"/>
              </a:solidFill>
              <a:latin typeface="Arial"/>
              <a:ea typeface="Arial"/>
              <a:cs typeface="Arial"/>
              <a:sym typeface="Arial"/>
            </a:endParaRPr>
          </a:p>
        </p:txBody>
      </p:sp>
      <p:grpSp>
        <p:nvGrpSpPr>
          <p:cNvPr id="155" name="Google Shape;155;p15"/>
          <p:cNvGrpSpPr/>
          <p:nvPr/>
        </p:nvGrpSpPr>
        <p:grpSpPr>
          <a:xfrm>
            <a:off x="1187433" y="725486"/>
            <a:ext cx="7156465" cy="3959679"/>
            <a:chOff x="1077725" y="1006750"/>
            <a:chExt cx="6763500" cy="2730825"/>
          </a:xfrm>
        </p:grpSpPr>
        <p:cxnSp>
          <p:nvCxnSpPr>
            <p:cNvPr id="156" name="Google Shape;156;p15"/>
            <p:cNvCxnSpPr/>
            <p:nvPr/>
          </p:nvCxnSpPr>
          <p:spPr>
            <a:xfrm>
              <a:off x="1077725" y="1006750"/>
              <a:ext cx="6763500" cy="0"/>
            </a:xfrm>
            <a:prstGeom prst="straightConnector1">
              <a:avLst/>
            </a:prstGeom>
            <a:noFill/>
            <a:ln cap="flat" cmpd="sng" w="19050">
              <a:solidFill>
                <a:schemeClr val="dk2"/>
              </a:solidFill>
              <a:prstDash val="solid"/>
              <a:round/>
              <a:headEnd len="sm" w="sm" type="none"/>
              <a:tailEnd len="sm" w="sm" type="none"/>
            </a:ln>
          </p:spPr>
        </p:cxnSp>
        <p:cxnSp>
          <p:nvCxnSpPr>
            <p:cNvPr id="157" name="Google Shape;157;p15"/>
            <p:cNvCxnSpPr/>
            <p:nvPr/>
          </p:nvCxnSpPr>
          <p:spPr>
            <a:xfrm>
              <a:off x="1077725" y="3737575"/>
              <a:ext cx="6763500" cy="0"/>
            </a:xfrm>
            <a:prstGeom prst="straightConnector1">
              <a:avLst/>
            </a:prstGeom>
            <a:noFill/>
            <a:ln cap="flat" cmpd="sng" w="19050">
              <a:solidFill>
                <a:schemeClr val="dk2"/>
              </a:solidFill>
              <a:prstDash val="solid"/>
              <a:round/>
              <a:headEnd len="sm" w="sm" type="none"/>
              <a:tailEnd len="sm" w="sm" type="none"/>
            </a:ln>
          </p:spPr>
        </p:cxnSp>
      </p:grpSp>
      <p:pic>
        <p:nvPicPr>
          <p:cNvPr id="158" name="Google Shape;158;p15"/>
          <p:cNvPicPr preferRelativeResize="0"/>
          <p:nvPr/>
        </p:nvPicPr>
        <p:blipFill rotWithShape="1">
          <a:blip r:embed="rId4">
            <a:alphaModFix/>
          </a:blip>
          <a:srcRect b="0" l="0" r="0" t="0"/>
          <a:stretch/>
        </p:blipFill>
        <p:spPr>
          <a:xfrm>
            <a:off x="7759373" y="4003547"/>
            <a:ext cx="1169049" cy="62154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sp>
        <p:nvSpPr>
          <p:cNvPr id="43" name="Google Shape;43;p2"/>
          <p:cNvSpPr txBox="1"/>
          <p:nvPr>
            <p:ph idx="4294967295" type="title"/>
          </p:nvPr>
        </p:nvSpPr>
        <p:spPr>
          <a:xfrm>
            <a:off x="667548" y="549274"/>
            <a:ext cx="7718425" cy="477838"/>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800"/>
              <a:buNone/>
            </a:pPr>
            <a:r>
              <a:rPr b="1" lang="tr-TR">
                <a:latin typeface="Arial"/>
                <a:ea typeface="Arial"/>
                <a:cs typeface="Arial"/>
                <a:sym typeface="Arial"/>
              </a:rPr>
              <a:t>Introduction</a:t>
            </a:r>
            <a:endParaRPr b="1">
              <a:latin typeface="Arial"/>
              <a:ea typeface="Arial"/>
              <a:cs typeface="Arial"/>
              <a:sym typeface="Arial"/>
            </a:endParaRPr>
          </a:p>
        </p:txBody>
      </p:sp>
      <p:sp>
        <p:nvSpPr>
          <p:cNvPr id="44" name="Google Shape;44;p2"/>
          <p:cNvSpPr txBox="1"/>
          <p:nvPr>
            <p:ph idx="4294967295" type="body"/>
          </p:nvPr>
        </p:nvSpPr>
        <p:spPr>
          <a:xfrm>
            <a:off x="667549" y="1134211"/>
            <a:ext cx="7718425" cy="3379788"/>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tr-TR" sz="1600">
                <a:latin typeface="Arial"/>
                <a:ea typeface="Arial"/>
                <a:cs typeface="Arial"/>
                <a:sym typeface="Arial"/>
              </a:rPr>
              <a:t>This document covers main aspects of the curriculum for Operation Procedures training provided to related individuals by Genel Havacılık A.Ş. </a:t>
            </a:r>
            <a:endParaRPr/>
          </a:p>
          <a:p>
            <a:pPr indent="0" lvl="0" marL="0" rtl="0" algn="l">
              <a:lnSpc>
                <a:spcPct val="100000"/>
              </a:lnSpc>
              <a:spcBef>
                <a:spcPts val="0"/>
              </a:spcBef>
              <a:spcAft>
                <a:spcPts val="0"/>
              </a:spcAft>
              <a:buSzPts val="1400"/>
              <a:buNone/>
            </a:pPr>
            <a:r>
              <a:t/>
            </a:r>
            <a:endParaRPr b="1" sz="1600">
              <a:latin typeface="Arial"/>
              <a:ea typeface="Arial"/>
              <a:cs typeface="Arial"/>
              <a:sym typeface="Arial"/>
            </a:endParaRPr>
          </a:p>
          <a:p>
            <a:pPr indent="0" lvl="0" marL="0" rtl="0" algn="l">
              <a:lnSpc>
                <a:spcPct val="100000"/>
              </a:lnSpc>
              <a:spcBef>
                <a:spcPts val="0"/>
              </a:spcBef>
              <a:spcAft>
                <a:spcPts val="0"/>
              </a:spcAft>
              <a:buSzPts val="1400"/>
              <a:buNone/>
            </a:pPr>
            <a:r>
              <a:rPr b="1" lang="tr-TR" sz="1600">
                <a:latin typeface="Arial"/>
                <a:ea typeface="Arial"/>
                <a:cs typeface="Arial"/>
                <a:sym typeface="Arial"/>
              </a:rPr>
              <a:t>The training content strand is as follows.</a:t>
            </a:r>
            <a:endParaRPr b="1" sz="1600">
              <a:latin typeface="Arial"/>
              <a:ea typeface="Arial"/>
              <a:cs typeface="Arial"/>
              <a:sym typeface="Arial"/>
            </a:endParaRPr>
          </a:p>
          <a:p>
            <a:pPr indent="0" lvl="0" marL="0" rtl="0" algn="l">
              <a:lnSpc>
                <a:spcPct val="100000"/>
              </a:lnSpc>
              <a:spcBef>
                <a:spcPts val="0"/>
              </a:spcBef>
              <a:spcAft>
                <a:spcPts val="0"/>
              </a:spcAft>
              <a:buSzPts val="1400"/>
              <a:buNone/>
            </a:pPr>
            <a:r>
              <a:t/>
            </a:r>
            <a:endParaRPr b="1" sz="1600">
              <a:latin typeface="Arial"/>
              <a:ea typeface="Arial"/>
              <a:cs typeface="Arial"/>
              <a:sym typeface="Arial"/>
            </a:endParaRPr>
          </a:p>
          <a:p>
            <a:pPr indent="0" lvl="0" marL="0" rtl="0" algn="l">
              <a:lnSpc>
                <a:spcPct val="100000"/>
              </a:lnSpc>
              <a:spcBef>
                <a:spcPts val="0"/>
              </a:spcBef>
              <a:spcAft>
                <a:spcPts val="0"/>
              </a:spcAft>
              <a:buSzPts val="1400"/>
              <a:buNone/>
            </a:pPr>
            <a:r>
              <a:rPr b="1" lang="tr-TR" sz="1600">
                <a:latin typeface="Arial"/>
                <a:ea typeface="Arial"/>
                <a:cs typeface="Arial"/>
                <a:sym typeface="Arial"/>
              </a:rPr>
              <a:t>   Part A: General / Basic (Airline Operations Policy Manual)</a:t>
            </a:r>
            <a:endParaRPr b="1" sz="1600">
              <a:latin typeface="Arial"/>
              <a:ea typeface="Arial"/>
              <a:cs typeface="Arial"/>
              <a:sym typeface="Arial"/>
            </a:endParaRPr>
          </a:p>
          <a:p>
            <a:pPr indent="0" lvl="0" marL="152400" rtl="0" algn="l">
              <a:lnSpc>
                <a:spcPct val="100000"/>
              </a:lnSpc>
              <a:spcBef>
                <a:spcPts val="0"/>
              </a:spcBef>
              <a:spcAft>
                <a:spcPts val="0"/>
              </a:spcAft>
              <a:buSzPts val="1400"/>
              <a:buNone/>
            </a:pPr>
            <a:r>
              <a:t/>
            </a:r>
            <a:endParaRPr b="1" sz="1600">
              <a:latin typeface="Arial"/>
              <a:ea typeface="Arial"/>
              <a:cs typeface="Arial"/>
              <a:sym typeface="Arial"/>
            </a:endParaRPr>
          </a:p>
          <a:p>
            <a:pPr indent="0" lvl="0" marL="152400" rtl="0" algn="l">
              <a:lnSpc>
                <a:spcPct val="100000"/>
              </a:lnSpc>
              <a:spcBef>
                <a:spcPts val="0"/>
              </a:spcBef>
              <a:spcAft>
                <a:spcPts val="0"/>
              </a:spcAft>
              <a:buSzPts val="1400"/>
              <a:buNone/>
            </a:pPr>
            <a:r>
              <a:rPr b="1" lang="tr-TR" sz="1600">
                <a:latin typeface="Arial"/>
                <a:ea typeface="Arial"/>
                <a:cs typeface="Arial"/>
                <a:sym typeface="Arial"/>
              </a:rPr>
              <a:t>Part B: Airplane Operating Matters (Aircraft Operations Manual AOM)</a:t>
            </a:r>
            <a:endParaRPr b="1" sz="1600">
              <a:latin typeface="Arial"/>
              <a:ea typeface="Arial"/>
              <a:cs typeface="Arial"/>
              <a:sym typeface="Arial"/>
            </a:endParaRPr>
          </a:p>
          <a:p>
            <a:pPr indent="0" lvl="0" marL="152400" rtl="0" algn="l">
              <a:lnSpc>
                <a:spcPct val="100000"/>
              </a:lnSpc>
              <a:spcBef>
                <a:spcPts val="0"/>
              </a:spcBef>
              <a:spcAft>
                <a:spcPts val="0"/>
              </a:spcAft>
              <a:buSzPts val="1400"/>
              <a:buNone/>
            </a:pPr>
            <a:br>
              <a:rPr b="1" lang="tr-TR" sz="1600">
                <a:latin typeface="Arial"/>
                <a:ea typeface="Arial"/>
                <a:cs typeface="Arial"/>
                <a:sym typeface="Arial"/>
              </a:rPr>
            </a:br>
            <a:r>
              <a:rPr b="1" lang="tr-TR" sz="1600">
                <a:latin typeface="Arial"/>
                <a:ea typeface="Arial"/>
                <a:cs typeface="Arial"/>
                <a:sym typeface="Arial"/>
              </a:rPr>
              <a:t>Part C: Route and Airport Instructions and Information</a:t>
            </a:r>
            <a:endParaRPr b="1" sz="1600">
              <a:latin typeface="Arial"/>
              <a:ea typeface="Arial"/>
              <a:cs typeface="Arial"/>
              <a:sym typeface="Arial"/>
            </a:endParaRPr>
          </a:p>
          <a:p>
            <a:pPr indent="0" lvl="0" marL="152400" rtl="0" algn="l">
              <a:lnSpc>
                <a:spcPct val="100000"/>
              </a:lnSpc>
              <a:spcBef>
                <a:spcPts val="0"/>
              </a:spcBef>
              <a:spcAft>
                <a:spcPts val="0"/>
              </a:spcAft>
              <a:buSzPts val="1400"/>
              <a:buNone/>
            </a:pPr>
            <a:r>
              <a:t/>
            </a:r>
            <a:endParaRPr b="1" sz="1600">
              <a:latin typeface="Arial"/>
              <a:ea typeface="Arial"/>
              <a:cs typeface="Arial"/>
              <a:sym typeface="Arial"/>
            </a:endParaRPr>
          </a:p>
          <a:p>
            <a:pPr indent="0" lvl="0" marL="152400" rtl="0" algn="l">
              <a:lnSpc>
                <a:spcPct val="100000"/>
              </a:lnSpc>
              <a:spcBef>
                <a:spcPts val="0"/>
              </a:spcBef>
              <a:spcAft>
                <a:spcPts val="0"/>
              </a:spcAft>
              <a:buSzPts val="1400"/>
              <a:buNone/>
            </a:pPr>
            <a:r>
              <a:rPr b="1" lang="tr-TR" sz="1600">
                <a:latin typeface="Arial"/>
                <a:ea typeface="Arial"/>
                <a:cs typeface="Arial"/>
                <a:sym typeface="Arial"/>
              </a:rPr>
              <a:t>Part D: Training</a:t>
            </a:r>
            <a:endParaRPr b="1" sz="1600">
              <a:latin typeface="Arial"/>
              <a:ea typeface="Arial"/>
              <a:cs typeface="Arial"/>
              <a:sym typeface="Arial"/>
            </a:endParaRPr>
          </a:p>
          <a:p>
            <a:pPr indent="0" lvl="0" marL="0" rtl="0" algn="l">
              <a:lnSpc>
                <a:spcPct val="100000"/>
              </a:lnSpc>
              <a:spcBef>
                <a:spcPts val="0"/>
              </a:spcBef>
              <a:spcAft>
                <a:spcPts val="0"/>
              </a:spcAft>
              <a:buSzPts val="1400"/>
              <a:buNone/>
            </a:pPr>
            <a:r>
              <a:t/>
            </a:r>
            <a:endParaRPr sz="1600"/>
          </a:p>
        </p:txBody>
      </p:sp>
      <p:pic>
        <p:nvPicPr>
          <p:cNvPr id="45" name="Google Shape;45;p2"/>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3"/>
          <p:cNvSpPr txBox="1"/>
          <p:nvPr>
            <p:ph type="ctrTitle"/>
          </p:nvPr>
        </p:nvSpPr>
        <p:spPr>
          <a:xfrm>
            <a:off x="1934093" y="1676346"/>
            <a:ext cx="5275800" cy="27171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5200"/>
              <a:buNone/>
            </a:pPr>
            <a:br>
              <a:rPr b="1" lang="tr-TR">
                <a:latin typeface="Arial"/>
                <a:ea typeface="Arial"/>
                <a:cs typeface="Arial"/>
                <a:sym typeface="Arial"/>
              </a:rPr>
            </a:br>
            <a:endParaRPr b="1" sz="1400">
              <a:latin typeface="Arial"/>
              <a:ea typeface="Arial"/>
              <a:cs typeface="Arial"/>
              <a:sym typeface="Arial"/>
            </a:endParaRPr>
          </a:p>
        </p:txBody>
      </p:sp>
      <p:pic>
        <p:nvPicPr>
          <p:cNvPr id="51" name="Google Shape;51;p3"/>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
        <p:nvSpPr>
          <p:cNvPr id="52" name="Google Shape;52;p3"/>
          <p:cNvSpPr/>
          <p:nvPr/>
        </p:nvSpPr>
        <p:spPr>
          <a:xfrm>
            <a:off x="3462594" y="1309844"/>
            <a:ext cx="2070666" cy="442500"/>
          </a:xfrm>
          <a:prstGeom prst="roundRect">
            <a:avLst>
              <a:gd fmla="val 0" name="adj"/>
            </a:avLst>
          </a:prstGeom>
          <a:solidFill>
            <a:schemeClr val="dk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tr-TR" sz="1400" u="none" cap="none" strike="noStrike">
                <a:solidFill>
                  <a:schemeClr val="dk1"/>
                </a:solidFill>
                <a:latin typeface="Arial"/>
                <a:ea typeface="Arial"/>
                <a:cs typeface="Arial"/>
                <a:sym typeface="Arial"/>
              </a:rPr>
              <a:t>Accountable Manager</a:t>
            </a:r>
            <a:endParaRPr b="0" i="0" sz="1400" u="none" cap="none" strike="noStrike">
              <a:solidFill>
                <a:schemeClr val="dk1"/>
              </a:solidFill>
              <a:latin typeface="Arial"/>
              <a:ea typeface="Arial"/>
              <a:cs typeface="Arial"/>
              <a:sym typeface="Arial"/>
            </a:endParaRPr>
          </a:p>
        </p:txBody>
      </p:sp>
      <p:sp>
        <p:nvSpPr>
          <p:cNvPr id="53" name="Google Shape;53;p3"/>
          <p:cNvSpPr/>
          <p:nvPr/>
        </p:nvSpPr>
        <p:spPr>
          <a:xfrm>
            <a:off x="2765752" y="1925621"/>
            <a:ext cx="1538100" cy="442500"/>
          </a:xfrm>
          <a:prstGeom prst="roundRect">
            <a:avLst>
              <a:gd fmla="val 0" name="adj"/>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tr-TR" sz="1200" u="none" cap="none" strike="noStrike">
                <a:solidFill>
                  <a:srgbClr val="000000"/>
                </a:solidFill>
                <a:latin typeface="Arial"/>
                <a:ea typeface="Arial"/>
                <a:cs typeface="Arial"/>
                <a:sym typeface="Arial"/>
              </a:rPr>
              <a:t>Compliance Monitoring </a:t>
            </a:r>
            <a:r>
              <a:rPr b="0" i="0" lang="tr-TR" sz="1200" u="none" cap="none" strike="noStrike">
                <a:solidFill>
                  <a:schemeClr val="dk1"/>
                </a:solidFill>
                <a:latin typeface="Arial"/>
                <a:ea typeface="Arial"/>
                <a:cs typeface="Arial"/>
                <a:sym typeface="Arial"/>
              </a:rPr>
              <a:t>Manager</a:t>
            </a:r>
            <a:endParaRPr b="0" i="0" sz="1200" u="none" cap="none" strike="noStrike">
              <a:solidFill>
                <a:schemeClr val="dk1"/>
              </a:solidFill>
              <a:latin typeface="Arial"/>
              <a:ea typeface="Arial"/>
              <a:cs typeface="Arial"/>
              <a:sym typeface="Arial"/>
            </a:endParaRPr>
          </a:p>
        </p:txBody>
      </p:sp>
      <p:sp>
        <p:nvSpPr>
          <p:cNvPr id="54" name="Google Shape;54;p3"/>
          <p:cNvSpPr/>
          <p:nvPr/>
        </p:nvSpPr>
        <p:spPr>
          <a:xfrm>
            <a:off x="4663350" y="1925621"/>
            <a:ext cx="1538100" cy="442500"/>
          </a:xfrm>
          <a:prstGeom prst="roundRect">
            <a:avLst>
              <a:gd fmla="val 0" name="adj"/>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tr-TR" sz="1200" u="none" cap="none" strike="noStrike">
                <a:solidFill>
                  <a:schemeClr val="dk1"/>
                </a:solidFill>
                <a:latin typeface="Arial"/>
                <a:ea typeface="Arial"/>
                <a:cs typeface="Arial"/>
                <a:sym typeface="Arial"/>
              </a:rPr>
              <a:t>Safety Manager</a:t>
            </a:r>
            <a:endParaRPr b="0" i="0" sz="1200" u="none" cap="none" strike="noStrike">
              <a:solidFill>
                <a:schemeClr val="dk1"/>
              </a:solidFill>
              <a:latin typeface="Arial"/>
              <a:ea typeface="Arial"/>
              <a:cs typeface="Arial"/>
              <a:sym typeface="Arial"/>
            </a:endParaRPr>
          </a:p>
        </p:txBody>
      </p:sp>
      <p:cxnSp>
        <p:nvCxnSpPr>
          <p:cNvPr id="55" name="Google Shape;55;p3"/>
          <p:cNvCxnSpPr/>
          <p:nvPr/>
        </p:nvCxnSpPr>
        <p:spPr>
          <a:xfrm flipH="1">
            <a:off x="4497927" y="1749011"/>
            <a:ext cx="25" cy="1590393"/>
          </a:xfrm>
          <a:prstGeom prst="straightConnector1">
            <a:avLst/>
          </a:prstGeom>
          <a:noFill/>
          <a:ln cap="flat" cmpd="sng" w="19050">
            <a:solidFill>
              <a:srgbClr val="000000"/>
            </a:solidFill>
            <a:prstDash val="solid"/>
            <a:round/>
            <a:headEnd len="sm" w="sm" type="none"/>
            <a:tailEnd len="sm" w="sm" type="none"/>
          </a:ln>
        </p:spPr>
      </p:cxnSp>
      <p:cxnSp>
        <p:nvCxnSpPr>
          <p:cNvPr id="56" name="Google Shape;56;p3"/>
          <p:cNvCxnSpPr/>
          <p:nvPr/>
        </p:nvCxnSpPr>
        <p:spPr>
          <a:xfrm>
            <a:off x="4303852" y="2120494"/>
            <a:ext cx="368345" cy="0"/>
          </a:xfrm>
          <a:prstGeom prst="straightConnector1">
            <a:avLst/>
          </a:prstGeom>
          <a:noFill/>
          <a:ln cap="flat" cmpd="sng" w="19050">
            <a:solidFill>
              <a:srgbClr val="000000"/>
            </a:solidFill>
            <a:prstDash val="solid"/>
            <a:round/>
            <a:headEnd len="sm" w="sm" type="none"/>
            <a:tailEnd len="sm" w="sm" type="none"/>
          </a:ln>
        </p:spPr>
      </p:cxnSp>
      <p:cxnSp>
        <p:nvCxnSpPr>
          <p:cNvPr id="57" name="Google Shape;57;p3"/>
          <p:cNvCxnSpPr/>
          <p:nvPr/>
        </p:nvCxnSpPr>
        <p:spPr>
          <a:xfrm>
            <a:off x="1099126" y="3142093"/>
            <a:ext cx="6671609" cy="2856"/>
          </a:xfrm>
          <a:prstGeom prst="straightConnector1">
            <a:avLst/>
          </a:prstGeom>
          <a:noFill/>
          <a:ln cap="flat" cmpd="sng" w="19050">
            <a:solidFill>
              <a:srgbClr val="000000"/>
            </a:solidFill>
            <a:prstDash val="solid"/>
            <a:round/>
            <a:headEnd len="sm" w="sm" type="none"/>
            <a:tailEnd len="sm" w="sm" type="none"/>
          </a:ln>
        </p:spPr>
      </p:cxnSp>
      <p:sp>
        <p:nvSpPr>
          <p:cNvPr id="58" name="Google Shape;58;p3"/>
          <p:cNvSpPr/>
          <p:nvPr/>
        </p:nvSpPr>
        <p:spPr>
          <a:xfrm>
            <a:off x="7035441" y="3310596"/>
            <a:ext cx="1414058" cy="538788"/>
          </a:xfrm>
          <a:prstGeom prst="roundRect">
            <a:avLst>
              <a:gd fmla="val 0" name="adj"/>
            </a:avLst>
          </a:prstGeom>
          <a:solidFill>
            <a:schemeClr val="accent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0" i="0" lang="tr-TR" sz="1200" u="none" cap="none" strike="noStrike">
                <a:solidFill>
                  <a:srgbClr val="000000"/>
                </a:solidFill>
                <a:latin typeface="Arial"/>
                <a:ea typeface="Arial"/>
                <a:cs typeface="Arial"/>
                <a:sym typeface="Arial"/>
              </a:rPr>
              <a:t>EFB Administrator</a:t>
            </a:r>
            <a:endParaRPr b="0" i="0" sz="1200" u="none" cap="none" strike="noStrike">
              <a:solidFill>
                <a:schemeClr val="dk1"/>
              </a:solidFill>
              <a:latin typeface="Arial"/>
              <a:ea typeface="Arial"/>
              <a:cs typeface="Arial"/>
              <a:sym typeface="Arial"/>
            </a:endParaRPr>
          </a:p>
        </p:txBody>
      </p:sp>
      <p:sp>
        <p:nvSpPr>
          <p:cNvPr id="59" name="Google Shape;59;p3"/>
          <p:cNvSpPr/>
          <p:nvPr/>
        </p:nvSpPr>
        <p:spPr>
          <a:xfrm>
            <a:off x="459122" y="3301823"/>
            <a:ext cx="1437135" cy="547561"/>
          </a:xfrm>
          <a:prstGeom prst="roundRect">
            <a:avLst>
              <a:gd fmla="val 0" name="adj"/>
            </a:avLst>
          </a:prstGeom>
          <a:solidFill>
            <a:schemeClr val="accent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0" i="0" lang="tr-TR" sz="1100" u="none" cap="none" strike="noStrike">
                <a:solidFill>
                  <a:srgbClr val="000000"/>
                </a:solidFill>
                <a:latin typeface="Arial"/>
                <a:ea typeface="Arial"/>
                <a:cs typeface="Arial"/>
                <a:sym typeface="Arial"/>
              </a:rPr>
              <a:t>Flight Operations &amp; Training  Manager</a:t>
            </a:r>
            <a:endParaRPr b="0" i="0" sz="1100" u="none" cap="none" strike="noStrike">
              <a:solidFill>
                <a:schemeClr val="dk1"/>
              </a:solidFill>
              <a:latin typeface="Arial"/>
              <a:ea typeface="Arial"/>
              <a:cs typeface="Arial"/>
              <a:sym typeface="Arial"/>
            </a:endParaRPr>
          </a:p>
        </p:txBody>
      </p:sp>
      <p:sp>
        <p:nvSpPr>
          <p:cNvPr id="60" name="Google Shape;60;p3"/>
          <p:cNvSpPr/>
          <p:nvPr/>
        </p:nvSpPr>
        <p:spPr>
          <a:xfrm>
            <a:off x="2025379" y="3319388"/>
            <a:ext cx="1538100" cy="541946"/>
          </a:xfrm>
          <a:prstGeom prst="roundRect">
            <a:avLst>
              <a:gd fmla="val 0" name="adj"/>
            </a:avLst>
          </a:prstGeom>
          <a:solidFill>
            <a:schemeClr val="accent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0" i="0" lang="tr-TR" sz="1100" u="none" cap="none" strike="noStrike">
                <a:solidFill>
                  <a:srgbClr val="000000"/>
                </a:solidFill>
                <a:latin typeface="Arial"/>
                <a:ea typeface="Arial"/>
                <a:cs typeface="Arial"/>
                <a:sym typeface="Arial"/>
              </a:rPr>
              <a:t>Ground Operations Manager</a:t>
            </a:r>
            <a:endParaRPr b="0" i="0" sz="1100" u="none" cap="none" strike="noStrike">
              <a:solidFill>
                <a:schemeClr val="dk1"/>
              </a:solidFill>
              <a:latin typeface="Arial"/>
              <a:ea typeface="Arial"/>
              <a:cs typeface="Arial"/>
              <a:sym typeface="Arial"/>
            </a:endParaRPr>
          </a:p>
        </p:txBody>
      </p:sp>
      <p:sp>
        <p:nvSpPr>
          <p:cNvPr id="61" name="Google Shape;61;p3"/>
          <p:cNvSpPr/>
          <p:nvPr/>
        </p:nvSpPr>
        <p:spPr>
          <a:xfrm>
            <a:off x="3693286" y="3324644"/>
            <a:ext cx="1538100" cy="524740"/>
          </a:xfrm>
          <a:prstGeom prst="roundRect">
            <a:avLst>
              <a:gd fmla="val 0" name="adj"/>
            </a:avLst>
          </a:prstGeom>
          <a:solidFill>
            <a:schemeClr val="accent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0" i="0" lang="tr-TR" sz="1100" u="none" cap="none" strike="noStrike">
                <a:solidFill>
                  <a:srgbClr val="000000"/>
                </a:solidFill>
                <a:latin typeface="Arial"/>
                <a:ea typeface="Arial"/>
                <a:cs typeface="Arial"/>
                <a:sym typeface="Arial"/>
              </a:rPr>
              <a:t>Continuing Airworthnes</a:t>
            </a:r>
            <a:endParaRPr b="0" i="0" sz="11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rPr b="0" i="0" lang="tr-TR" sz="1100" u="none" cap="none" strike="noStrike">
                <a:solidFill>
                  <a:srgbClr val="000000"/>
                </a:solidFill>
                <a:latin typeface="Arial"/>
                <a:ea typeface="Arial"/>
                <a:cs typeface="Arial"/>
                <a:sym typeface="Arial"/>
              </a:rPr>
              <a:t>Manager</a:t>
            </a:r>
            <a:endParaRPr b="0" i="0" sz="1100" u="none" cap="none" strike="noStrike">
              <a:solidFill>
                <a:schemeClr val="dk1"/>
              </a:solidFill>
              <a:latin typeface="Arial"/>
              <a:ea typeface="Arial"/>
              <a:cs typeface="Arial"/>
              <a:sym typeface="Arial"/>
            </a:endParaRPr>
          </a:p>
        </p:txBody>
      </p:sp>
      <p:sp>
        <p:nvSpPr>
          <p:cNvPr id="62" name="Google Shape;62;p3"/>
          <p:cNvSpPr/>
          <p:nvPr/>
        </p:nvSpPr>
        <p:spPr>
          <a:xfrm>
            <a:off x="5367534" y="3314367"/>
            <a:ext cx="1538100" cy="541946"/>
          </a:xfrm>
          <a:prstGeom prst="roundRect">
            <a:avLst>
              <a:gd fmla="val 0" name="adj"/>
            </a:avLst>
          </a:prstGeom>
          <a:solidFill>
            <a:schemeClr val="accent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0" i="0" lang="tr-TR" sz="1200" u="none" cap="none" strike="noStrike">
                <a:solidFill>
                  <a:srgbClr val="000000"/>
                </a:solidFill>
                <a:latin typeface="Arial"/>
                <a:ea typeface="Arial"/>
                <a:cs typeface="Arial"/>
                <a:sym typeface="Arial"/>
              </a:rPr>
              <a:t>Security Manager</a:t>
            </a:r>
            <a:endParaRPr b="0" i="0" sz="1200" u="none" cap="none" strike="noStrike">
              <a:solidFill>
                <a:schemeClr val="dk1"/>
              </a:solidFill>
              <a:latin typeface="Arial"/>
              <a:ea typeface="Arial"/>
              <a:cs typeface="Arial"/>
              <a:sym typeface="Arial"/>
            </a:endParaRPr>
          </a:p>
        </p:txBody>
      </p:sp>
      <p:cxnSp>
        <p:nvCxnSpPr>
          <p:cNvPr id="63" name="Google Shape;63;p3"/>
          <p:cNvCxnSpPr/>
          <p:nvPr/>
        </p:nvCxnSpPr>
        <p:spPr>
          <a:xfrm flipH="1" rot="-5400000">
            <a:off x="1041526" y="3901737"/>
            <a:ext cx="628200" cy="513000"/>
          </a:xfrm>
          <a:prstGeom prst="bentConnector3">
            <a:avLst>
              <a:gd fmla="val 43002" name="adj1"/>
            </a:avLst>
          </a:prstGeom>
          <a:noFill/>
          <a:ln cap="flat" cmpd="sng" w="19050">
            <a:solidFill>
              <a:schemeClr val="dk1"/>
            </a:solidFill>
            <a:prstDash val="solid"/>
            <a:round/>
            <a:headEnd len="sm" w="sm" type="none"/>
            <a:tailEnd len="med" w="med" type="stealth"/>
          </a:ln>
        </p:spPr>
      </p:cxnSp>
      <p:sp>
        <p:nvSpPr>
          <p:cNvPr id="64" name="Google Shape;64;p3"/>
          <p:cNvSpPr/>
          <p:nvPr/>
        </p:nvSpPr>
        <p:spPr>
          <a:xfrm>
            <a:off x="1433146" y="2488720"/>
            <a:ext cx="1554511" cy="541946"/>
          </a:xfrm>
          <a:prstGeom prst="roundRect">
            <a:avLst>
              <a:gd fmla="val 0" name="adj"/>
            </a:avLst>
          </a:prstGeom>
          <a:solidFill>
            <a:srgbClr val="E4D9CB"/>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0" i="0" lang="tr-TR" sz="1100" u="none" cap="none" strike="noStrike">
                <a:solidFill>
                  <a:schemeClr val="dk1"/>
                </a:solidFill>
                <a:latin typeface="Arial"/>
                <a:ea typeface="Arial"/>
                <a:cs typeface="Arial"/>
                <a:sym typeface="Arial"/>
              </a:rPr>
              <a:t>Auditors / Assistant Compliance Monitoring Manager</a:t>
            </a:r>
            <a:endParaRPr b="0" i="0" sz="1100" u="none" cap="none" strike="noStrike">
              <a:solidFill>
                <a:schemeClr val="dk1"/>
              </a:solidFill>
              <a:latin typeface="Arial"/>
              <a:ea typeface="Arial"/>
              <a:cs typeface="Arial"/>
              <a:sym typeface="Arial"/>
            </a:endParaRPr>
          </a:p>
        </p:txBody>
      </p:sp>
      <p:sp>
        <p:nvSpPr>
          <p:cNvPr id="65" name="Google Shape;65;p3"/>
          <p:cNvSpPr/>
          <p:nvPr/>
        </p:nvSpPr>
        <p:spPr>
          <a:xfrm>
            <a:off x="610460" y="4472331"/>
            <a:ext cx="2003219" cy="533502"/>
          </a:xfrm>
          <a:prstGeom prst="roundRect">
            <a:avLst>
              <a:gd fmla="val 0" name="adj"/>
            </a:avLst>
          </a:prstGeom>
          <a:solidFill>
            <a:srgbClr val="B2926C"/>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b="0" i="0" lang="tr-TR" sz="1100" u="none" cap="none" strike="noStrike">
                <a:solidFill>
                  <a:schemeClr val="dk1"/>
                </a:solidFill>
                <a:latin typeface="Arial"/>
                <a:ea typeface="Arial"/>
                <a:cs typeface="Arial"/>
                <a:sym typeface="Arial"/>
              </a:rPr>
              <a:t>Flight Planning &amp; Monitoring Personnel / Flight Operations Training Responsible</a:t>
            </a:r>
            <a:endParaRPr b="0" i="0" sz="1100" u="none" cap="none" strike="noStrike">
              <a:solidFill>
                <a:schemeClr val="dk1"/>
              </a:solidFill>
              <a:latin typeface="Arial"/>
              <a:ea typeface="Arial"/>
              <a:cs typeface="Arial"/>
              <a:sym typeface="Arial"/>
            </a:endParaRPr>
          </a:p>
        </p:txBody>
      </p:sp>
      <p:cxnSp>
        <p:nvCxnSpPr>
          <p:cNvPr id="66" name="Google Shape;66;p3"/>
          <p:cNvCxnSpPr/>
          <p:nvPr/>
        </p:nvCxnSpPr>
        <p:spPr>
          <a:xfrm flipH="1">
            <a:off x="2987712" y="2379886"/>
            <a:ext cx="529800" cy="411300"/>
          </a:xfrm>
          <a:prstGeom prst="bentConnector3">
            <a:avLst>
              <a:gd fmla="val 218" name="adj1"/>
            </a:avLst>
          </a:prstGeom>
          <a:noFill/>
          <a:ln cap="flat" cmpd="sng" w="19050">
            <a:solidFill>
              <a:schemeClr val="dk1"/>
            </a:solidFill>
            <a:prstDash val="solid"/>
            <a:round/>
            <a:headEnd len="sm" w="sm" type="none"/>
            <a:tailEnd len="med" w="med" type="stealth"/>
          </a:ln>
        </p:spPr>
      </p:cxnSp>
      <p:cxnSp>
        <p:nvCxnSpPr>
          <p:cNvPr id="67" name="Google Shape;67;p3"/>
          <p:cNvCxnSpPr/>
          <p:nvPr/>
        </p:nvCxnSpPr>
        <p:spPr>
          <a:xfrm>
            <a:off x="6134002" y="3126071"/>
            <a:ext cx="2582" cy="175752"/>
          </a:xfrm>
          <a:prstGeom prst="straightConnector1">
            <a:avLst/>
          </a:prstGeom>
          <a:noFill/>
          <a:ln cap="flat" cmpd="sng" w="19050">
            <a:solidFill>
              <a:srgbClr val="000000"/>
            </a:solidFill>
            <a:prstDash val="solid"/>
            <a:round/>
            <a:headEnd len="sm" w="sm" type="none"/>
            <a:tailEnd len="sm" w="sm" type="none"/>
          </a:ln>
        </p:spPr>
      </p:cxnSp>
      <p:cxnSp>
        <p:nvCxnSpPr>
          <p:cNvPr id="68" name="Google Shape;68;p3"/>
          <p:cNvCxnSpPr/>
          <p:nvPr/>
        </p:nvCxnSpPr>
        <p:spPr>
          <a:xfrm flipH="1">
            <a:off x="2761358" y="3150177"/>
            <a:ext cx="1" cy="160419"/>
          </a:xfrm>
          <a:prstGeom prst="straightConnector1">
            <a:avLst/>
          </a:prstGeom>
          <a:noFill/>
          <a:ln cap="flat" cmpd="sng" w="19050">
            <a:solidFill>
              <a:srgbClr val="000000"/>
            </a:solidFill>
            <a:prstDash val="solid"/>
            <a:round/>
            <a:headEnd len="sm" w="sm" type="none"/>
            <a:tailEnd len="sm" w="sm" type="none"/>
          </a:ln>
        </p:spPr>
      </p:cxnSp>
      <p:cxnSp>
        <p:nvCxnSpPr>
          <p:cNvPr id="69" name="Google Shape;69;p3"/>
          <p:cNvCxnSpPr/>
          <p:nvPr/>
        </p:nvCxnSpPr>
        <p:spPr>
          <a:xfrm>
            <a:off x="7766488" y="3130050"/>
            <a:ext cx="2582" cy="175752"/>
          </a:xfrm>
          <a:prstGeom prst="straightConnector1">
            <a:avLst/>
          </a:prstGeom>
          <a:noFill/>
          <a:ln cap="flat" cmpd="sng" w="19050">
            <a:solidFill>
              <a:srgbClr val="000000"/>
            </a:solidFill>
            <a:prstDash val="solid"/>
            <a:round/>
            <a:headEnd len="sm" w="sm" type="none"/>
            <a:tailEnd len="sm" w="sm" type="none"/>
          </a:ln>
        </p:spPr>
      </p:cxnSp>
      <p:cxnSp>
        <p:nvCxnSpPr>
          <p:cNvPr id="70" name="Google Shape;70;p3"/>
          <p:cNvCxnSpPr/>
          <p:nvPr/>
        </p:nvCxnSpPr>
        <p:spPr>
          <a:xfrm flipH="1">
            <a:off x="1099126" y="3144139"/>
            <a:ext cx="875" cy="139572"/>
          </a:xfrm>
          <a:prstGeom prst="straightConnector1">
            <a:avLst/>
          </a:prstGeom>
          <a:noFill/>
          <a:ln cap="flat" cmpd="sng" w="19050">
            <a:solidFill>
              <a:srgbClr val="000000"/>
            </a:solidFill>
            <a:prstDash val="solid"/>
            <a:round/>
            <a:headEnd len="sm" w="sm" type="none"/>
            <a:tailEnd len="sm" w="sm" type="none"/>
          </a:ln>
        </p:spPr>
      </p:cxnSp>
      <p:sp>
        <p:nvSpPr>
          <p:cNvPr id="71" name="Google Shape;71;p3"/>
          <p:cNvSpPr/>
          <p:nvPr/>
        </p:nvSpPr>
        <p:spPr>
          <a:xfrm>
            <a:off x="540757" y="120048"/>
            <a:ext cx="2710999"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1800" u="none" cap="none" strike="noStrike">
                <a:solidFill>
                  <a:srgbClr val="000000"/>
                </a:solidFill>
                <a:latin typeface="Arial"/>
                <a:ea typeface="Arial"/>
                <a:cs typeface="Arial"/>
                <a:sym typeface="Arial"/>
              </a:rPr>
              <a:t>Company Organization</a:t>
            </a:r>
            <a:endParaRPr b="1" i="0" sz="1800" u="none" cap="none" strike="noStrike">
              <a:solidFill>
                <a:srgbClr val="000000"/>
              </a:solidFill>
              <a:latin typeface="Arial"/>
              <a:ea typeface="Arial"/>
              <a:cs typeface="Arial"/>
              <a:sym typeface="Arial"/>
            </a:endParaRPr>
          </a:p>
        </p:txBody>
      </p:sp>
      <p:sp>
        <p:nvSpPr>
          <p:cNvPr id="72" name="Google Shape;72;p3"/>
          <p:cNvSpPr/>
          <p:nvPr/>
        </p:nvSpPr>
        <p:spPr>
          <a:xfrm>
            <a:off x="527392" y="528467"/>
            <a:ext cx="794107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tr-TR" sz="1400" u="none" cap="none" strike="noStrike">
                <a:solidFill>
                  <a:srgbClr val="000000"/>
                </a:solidFill>
                <a:latin typeface="Arial"/>
                <a:ea typeface="Arial"/>
                <a:cs typeface="Arial"/>
                <a:sym typeface="Arial"/>
              </a:rPr>
              <a:t>The following organization chart depicts the company and the flight operations department organizational structure.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4"/>
          <p:cNvSpPr txBox="1"/>
          <p:nvPr/>
        </p:nvSpPr>
        <p:spPr>
          <a:xfrm>
            <a:off x="849699" y="2040118"/>
            <a:ext cx="7255905" cy="156966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0000"/>
              </a:buClr>
              <a:buSzPts val="1600"/>
              <a:buFont typeface="Arial"/>
              <a:buChar char="•"/>
            </a:pPr>
            <a:r>
              <a:rPr b="1" i="0" lang="tr-TR" sz="1600" u="none" cap="none" strike="noStrike">
                <a:solidFill>
                  <a:srgbClr val="000000"/>
                </a:solidFill>
                <a:latin typeface="Arial"/>
                <a:ea typeface="Arial"/>
                <a:cs typeface="Arial"/>
                <a:sym typeface="Arial"/>
              </a:rPr>
              <a:t>Part A defines all non type-related operational policies, procedures, instructions and guidance necessary for company flight operations personnel to perform their duty and needed for a safe operation.</a:t>
            </a:r>
            <a:endParaRPr b="1" i="0" sz="1600" u="none" cap="none" strike="noStrike">
              <a:solidFill>
                <a:srgbClr val="000000"/>
              </a:solidFill>
              <a:latin typeface="Arial"/>
              <a:ea typeface="Arial"/>
              <a:cs typeface="Arial"/>
              <a:sym typeface="Arial"/>
            </a:endParaRPr>
          </a:p>
          <a:p>
            <a:pPr indent="-184150" lvl="0" marL="285750" marR="0" rtl="0" algn="l">
              <a:lnSpc>
                <a:spcPct val="100000"/>
              </a:lnSpc>
              <a:spcBef>
                <a:spcPts val="0"/>
              </a:spcBef>
              <a:spcAft>
                <a:spcPts val="0"/>
              </a:spcAft>
              <a:buClr>
                <a:srgbClr val="000000"/>
              </a:buClr>
              <a:buSzPts val="1600"/>
              <a:buFont typeface="Arial"/>
              <a:buNone/>
            </a:pPr>
            <a:r>
              <a:t/>
            </a:r>
            <a:endParaRPr b="1" i="0" sz="1600" u="none" cap="none" strike="noStrike">
              <a:solidFill>
                <a:srgbClr val="000000"/>
              </a:solidFill>
              <a:latin typeface="Arial"/>
              <a:ea typeface="Arial"/>
              <a:cs typeface="Arial"/>
              <a:sym typeface="Arial"/>
            </a:endParaRPr>
          </a:p>
          <a:p>
            <a:pPr indent="-184150" lvl="0" marL="285750" marR="0" rtl="0" algn="l">
              <a:lnSpc>
                <a:spcPct val="100000"/>
              </a:lnSpc>
              <a:spcBef>
                <a:spcPts val="0"/>
              </a:spcBef>
              <a:spcAft>
                <a:spcPts val="0"/>
              </a:spcAft>
              <a:buClr>
                <a:srgbClr val="000000"/>
              </a:buClr>
              <a:buSzPts val="1600"/>
              <a:buFont typeface="Arial"/>
              <a:buNone/>
            </a:pPr>
            <a:r>
              <a:t/>
            </a:r>
            <a:endParaRPr b="1" i="0" sz="1600" u="none" cap="none" strike="noStrike">
              <a:solidFill>
                <a:srgbClr val="000000"/>
              </a:solidFill>
              <a:latin typeface="Arial"/>
              <a:ea typeface="Arial"/>
              <a:cs typeface="Arial"/>
              <a:sym typeface="Arial"/>
            </a:endParaRPr>
          </a:p>
          <a:p>
            <a:pPr indent="-184150" lvl="0" marL="285750" marR="0" rtl="0" algn="l">
              <a:lnSpc>
                <a:spcPct val="100000"/>
              </a:lnSpc>
              <a:spcBef>
                <a:spcPts val="0"/>
              </a:spcBef>
              <a:spcAft>
                <a:spcPts val="0"/>
              </a:spcAft>
              <a:buClr>
                <a:srgbClr val="000000"/>
              </a:buClr>
              <a:buSzPts val="1600"/>
              <a:buFont typeface="Arial"/>
              <a:buNone/>
            </a:pPr>
            <a:r>
              <a:t/>
            </a:r>
            <a:endParaRPr b="1" i="0" sz="1600" u="none" cap="none" strike="noStrike">
              <a:solidFill>
                <a:srgbClr val="000000"/>
              </a:solidFill>
              <a:latin typeface="Arial"/>
              <a:ea typeface="Arial"/>
              <a:cs typeface="Arial"/>
              <a:sym typeface="Arial"/>
            </a:endParaRPr>
          </a:p>
        </p:txBody>
      </p:sp>
      <p:sp>
        <p:nvSpPr>
          <p:cNvPr id="78" name="Google Shape;78;p4"/>
          <p:cNvSpPr txBox="1"/>
          <p:nvPr/>
        </p:nvSpPr>
        <p:spPr>
          <a:xfrm>
            <a:off x="849699" y="1226682"/>
            <a:ext cx="701040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2800" u="none" cap="none" strike="noStrike">
                <a:solidFill>
                  <a:srgbClr val="000000"/>
                </a:solidFill>
                <a:latin typeface="Arial"/>
                <a:ea typeface="Arial"/>
                <a:cs typeface="Arial"/>
                <a:sym typeface="Arial"/>
              </a:rPr>
              <a:t>Part A</a:t>
            </a:r>
            <a:endParaRPr b="0" i="1" sz="1400" u="none" cap="none" strike="noStrike">
              <a:solidFill>
                <a:srgbClr val="000000"/>
              </a:solidFill>
              <a:latin typeface="Arial"/>
              <a:ea typeface="Arial"/>
              <a:cs typeface="Arial"/>
              <a:sym typeface="Arial"/>
            </a:endParaRPr>
          </a:p>
        </p:txBody>
      </p:sp>
      <p:sp>
        <p:nvSpPr>
          <p:cNvPr id="79" name="Google Shape;79;p4"/>
          <p:cNvSpPr/>
          <p:nvPr/>
        </p:nvSpPr>
        <p:spPr>
          <a:xfrm>
            <a:off x="668215" y="597912"/>
            <a:ext cx="6743700" cy="338554"/>
          </a:xfrm>
          <a:prstGeom prst="rect">
            <a:avLst/>
          </a:prstGeom>
          <a:noFill/>
          <a:ln>
            <a:noFill/>
          </a:ln>
        </p:spPr>
        <p:txBody>
          <a:bodyPr anchorCtr="0" anchor="t" bIns="45700" lIns="91425" spcFirstLastPara="1" rIns="91425" wrap="square" tIns="45700">
            <a:spAutoFit/>
          </a:bodyPr>
          <a:lstStyle/>
          <a:p>
            <a:pPr indent="0" lvl="0" marL="152400" marR="0" rtl="0" algn="l">
              <a:lnSpc>
                <a:spcPct val="100000"/>
              </a:lnSpc>
              <a:spcBef>
                <a:spcPts val="0"/>
              </a:spcBef>
              <a:spcAft>
                <a:spcPts val="0"/>
              </a:spcAft>
              <a:buClr>
                <a:srgbClr val="000000"/>
              </a:buClr>
              <a:buSzPts val="1600"/>
              <a:buFont typeface="Arial"/>
              <a:buNone/>
            </a:pPr>
            <a:r>
              <a:rPr b="1" i="0" lang="tr-TR" sz="1600" u="none" cap="none" strike="noStrike">
                <a:solidFill>
                  <a:srgbClr val="000000"/>
                </a:solidFill>
                <a:latin typeface="Arial"/>
                <a:ea typeface="Arial"/>
                <a:cs typeface="Arial"/>
                <a:sym typeface="Arial"/>
              </a:rPr>
              <a:t>The Operation Manual is made of the following parts: </a:t>
            </a:r>
            <a:endParaRPr/>
          </a:p>
        </p:txBody>
      </p:sp>
      <p:pic>
        <p:nvPicPr>
          <p:cNvPr id="80" name="Google Shape;80;p4"/>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5"/>
          <p:cNvSpPr txBox="1"/>
          <p:nvPr>
            <p:ph idx="4294967295" type="body"/>
          </p:nvPr>
        </p:nvSpPr>
        <p:spPr>
          <a:xfrm>
            <a:off x="575472" y="1031410"/>
            <a:ext cx="7699375" cy="3698852"/>
          </a:xfrm>
          <a:prstGeom prst="rect">
            <a:avLst/>
          </a:prstGeom>
          <a:noFill/>
          <a:ln>
            <a:noFill/>
          </a:ln>
        </p:spPr>
        <p:txBody>
          <a:bodyPr anchorCtr="0" anchor="t" bIns="91425" lIns="91425" spcFirstLastPara="1" rIns="91425" wrap="square" tIns="91425">
            <a:noAutofit/>
          </a:bodyPr>
          <a:lstStyle/>
          <a:p>
            <a:pPr indent="0" lvl="0" marL="139700" rtl="0" algn="l">
              <a:lnSpc>
                <a:spcPct val="100000"/>
              </a:lnSpc>
              <a:spcBef>
                <a:spcPts val="0"/>
              </a:spcBef>
              <a:spcAft>
                <a:spcPts val="0"/>
              </a:spcAft>
              <a:buSzPts val="1400"/>
              <a:buNone/>
            </a:pPr>
            <a:r>
              <a:rPr b="1" lang="tr-TR" sz="1600">
                <a:latin typeface="Arial"/>
                <a:ea typeface="Arial"/>
                <a:cs typeface="Arial"/>
                <a:sym typeface="Arial"/>
              </a:rPr>
              <a:t>00-ADMINISTRATION AND CONTROL OF OPERATIONS MANUAL</a:t>
            </a:r>
            <a:endParaRPr b="1" sz="1600">
              <a:latin typeface="Arial"/>
              <a:ea typeface="Arial"/>
              <a:cs typeface="Arial"/>
              <a:sym typeface="Arial"/>
            </a:endParaRPr>
          </a:p>
          <a:p>
            <a:pPr indent="0" lvl="0" marL="139700" rtl="0" algn="l">
              <a:lnSpc>
                <a:spcPct val="100000"/>
              </a:lnSpc>
              <a:spcBef>
                <a:spcPts val="0"/>
              </a:spcBef>
              <a:spcAft>
                <a:spcPts val="0"/>
              </a:spcAft>
              <a:buSzPts val="1400"/>
              <a:buNone/>
            </a:pPr>
            <a:r>
              <a:rPr b="1" lang="tr-TR" sz="1000">
                <a:latin typeface="Arial"/>
                <a:ea typeface="Arial"/>
                <a:cs typeface="Arial"/>
                <a:sym typeface="Arial"/>
              </a:rPr>
              <a:t> </a:t>
            </a:r>
            <a:r>
              <a:rPr b="1" lang="tr-TR" sz="900">
                <a:latin typeface="Arial"/>
                <a:ea typeface="Arial"/>
                <a:cs typeface="Arial"/>
                <a:sym typeface="Arial"/>
              </a:rPr>
              <a:t>(</a:t>
            </a:r>
            <a:r>
              <a:rPr i="1" lang="tr-TR" sz="900">
                <a:latin typeface="Arial"/>
                <a:ea typeface="Arial"/>
                <a:cs typeface="Arial"/>
                <a:sym typeface="Arial"/>
              </a:rPr>
              <a:t>GM1 ORO.MLR.100(k)</a:t>
            </a:r>
            <a:endParaRPr/>
          </a:p>
          <a:p>
            <a:pPr indent="0" lvl="0" marL="139700" rtl="0" algn="l">
              <a:lnSpc>
                <a:spcPct val="100000"/>
              </a:lnSpc>
              <a:spcBef>
                <a:spcPts val="0"/>
              </a:spcBef>
              <a:spcAft>
                <a:spcPts val="0"/>
              </a:spcAft>
              <a:buSzPts val="1400"/>
              <a:buNone/>
            </a:pPr>
            <a:r>
              <a:t/>
            </a:r>
            <a:endParaRPr>
              <a:latin typeface="Arial"/>
              <a:ea typeface="Arial"/>
              <a:cs typeface="Arial"/>
              <a:sym typeface="Arial"/>
            </a:endParaRPr>
          </a:p>
          <a:p>
            <a:pPr indent="0" lvl="0" marL="139700" rtl="0" algn="l">
              <a:lnSpc>
                <a:spcPct val="100000"/>
              </a:lnSpc>
              <a:spcBef>
                <a:spcPts val="0"/>
              </a:spcBef>
              <a:spcAft>
                <a:spcPts val="0"/>
              </a:spcAft>
              <a:buSzPts val="1400"/>
              <a:buNone/>
            </a:pPr>
            <a:r>
              <a:rPr b="1" lang="tr-TR" sz="1600">
                <a:solidFill>
                  <a:schemeClr val="dk1"/>
                </a:solidFill>
                <a:latin typeface="Arial"/>
                <a:ea typeface="Arial"/>
                <a:cs typeface="Arial"/>
                <a:sym typeface="Arial"/>
              </a:rPr>
              <a:t>01- ORGANIZATION AND RESPONSIBILITIES </a:t>
            </a:r>
            <a:endParaRPr/>
          </a:p>
          <a:p>
            <a:pPr indent="0" lvl="0" marL="139700" rtl="0" algn="l">
              <a:lnSpc>
                <a:spcPct val="100000"/>
              </a:lnSpc>
              <a:spcBef>
                <a:spcPts val="0"/>
              </a:spcBef>
              <a:spcAft>
                <a:spcPts val="0"/>
              </a:spcAft>
              <a:buSzPts val="1400"/>
              <a:buNone/>
            </a:pPr>
            <a:r>
              <a:rPr lang="tr-TR" sz="900">
                <a:latin typeface="Arial"/>
                <a:ea typeface="Arial"/>
                <a:cs typeface="Arial"/>
                <a:sym typeface="Arial"/>
              </a:rPr>
              <a:t>(</a:t>
            </a:r>
            <a:r>
              <a:rPr i="1" lang="tr-TR" sz="900">
                <a:latin typeface="Arial"/>
                <a:ea typeface="Arial"/>
                <a:cs typeface="Arial"/>
                <a:sym typeface="Arial"/>
              </a:rPr>
              <a:t>ORO.AOC.140 / ORO.GEN.200)</a:t>
            </a:r>
            <a:endParaRPr/>
          </a:p>
          <a:p>
            <a:pPr indent="0" lvl="0" marL="139700" rtl="0" algn="l">
              <a:lnSpc>
                <a:spcPct val="100000"/>
              </a:lnSpc>
              <a:spcBef>
                <a:spcPts val="0"/>
              </a:spcBef>
              <a:spcAft>
                <a:spcPts val="0"/>
              </a:spcAft>
              <a:buSzPts val="1400"/>
              <a:buNone/>
            </a:pPr>
            <a:r>
              <a:t/>
            </a:r>
            <a:endParaRPr>
              <a:latin typeface="Arial"/>
              <a:ea typeface="Arial"/>
              <a:cs typeface="Arial"/>
              <a:sym typeface="Arial"/>
            </a:endParaRPr>
          </a:p>
          <a:p>
            <a:pPr indent="0" lvl="0" marL="139700" rtl="0" algn="l">
              <a:lnSpc>
                <a:spcPct val="100000"/>
              </a:lnSpc>
              <a:spcBef>
                <a:spcPts val="0"/>
              </a:spcBef>
              <a:spcAft>
                <a:spcPts val="0"/>
              </a:spcAft>
              <a:buSzPts val="1400"/>
              <a:buNone/>
            </a:pPr>
            <a:r>
              <a:rPr b="1" lang="tr-TR" sz="1600">
                <a:solidFill>
                  <a:schemeClr val="dk1"/>
                </a:solidFill>
                <a:latin typeface="Arial"/>
                <a:ea typeface="Arial"/>
                <a:cs typeface="Arial"/>
                <a:sym typeface="Arial"/>
              </a:rPr>
              <a:t>02- OPERATIONAL CONTROL AND SUPERVISION </a:t>
            </a:r>
            <a:endParaRPr/>
          </a:p>
          <a:p>
            <a:pPr indent="0" lvl="0" marL="139700" rtl="0" algn="l">
              <a:lnSpc>
                <a:spcPct val="100000"/>
              </a:lnSpc>
              <a:spcBef>
                <a:spcPts val="0"/>
              </a:spcBef>
              <a:spcAft>
                <a:spcPts val="0"/>
              </a:spcAft>
              <a:buSzPts val="1400"/>
              <a:buNone/>
            </a:pPr>
            <a:r>
              <a:rPr lang="tr-TR" sz="900">
                <a:solidFill>
                  <a:schemeClr val="dk1"/>
                </a:solidFill>
                <a:latin typeface="Arial"/>
                <a:ea typeface="Arial"/>
                <a:cs typeface="Arial"/>
                <a:sym typeface="Arial"/>
              </a:rPr>
              <a:t>(</a:t>
            </a:r>
            <a:r>
              <a:rPr i="1" lang="tr-TR" sz="900">
                <a:latin typeface="Arial"/>
                <a:ea typeface="Arial"/>
                <a:cs typeface="Arial"/>
                <a:sym typeface="Arial"/>
              </a:rPr>
              <a:t>ORO.GEN.110 / GM1 ORO.GEN.110(c) / AMC1 ORO.GEN.110(c))</a:t>
            </a:r>
            <a:endParaRPr/>
          </a:p>
          <a:p>
            <a:pPr indent="0" lvl="0" marL="139700" rtl="0" algn="l">
              <a:lnSpc>
                <a:spcPct val="100000"/>
              </a:lnSpc>
              <a:spcBef>
                <a:spcPts val="0"/>
              </a:spcBef>
              <a:spcAft>
                <a:spcPts val="0"/>
              </a:spcAft>
              <a:buSzPts val="1400"/>
              <a:buNone/>
            </a:pPr>
            <a:r>
              <a:t/>
            </a:r>
            <a:endParaRPr b="1">
              <a:solidFill>
                <a:schemeClr val="dk1"/>
              </a:solidFill>
              <a:latin typeface="Arial"/>
              <a:ea typeface="Arial"/>
              <a:cs typeface="Arial"/>
              <a:sym typeface="Arial"/>
            </a:endParaRPr>
          </a:p>
          <a:p>
            <a:pPr indent="0" lvl="0" marL="139700" rtl="0" algn="l">
              <a:lnSpc>
                <a:spcPct val="100000"/>
              </a:lnSpc>
              <a:spcBef>
                <a:spcPts val="0"/>
              </a:spcBef>
              <a:spcAft>
                <a:spcPts val="0"/>
              </a:spcAft>
              <a:buSzPts val="1400"/>
              <a:buNone/>
            </a:pPr>
            <a:r>
              <a:rPr b="1" lang="tr-TR">
                <a:latin typeface="Arial"/>
                <a:ea typeface="Arial"/>
                <a:cs typeface="Arial"/>
                <a:sym typeface="Arial"/>
              </a:rPr>
              <a:t>03- MANAGEMENT SYSTEM </a:t>
            </a:r>
            <a:endParaRPr/>
          </a:p>
          <a:p>
            <a:pPr indent="0" lvl="0" marL="139700" rtl="0" algn="l">
              <a:lnSpc>
                <a:spcPct val="100000"/>
              </a:lnSpc>
              <a:spcBef>
                <a:spcPts val="0"/>
              </a:spcBef>
              <a:spcAft>
                <a:spcPts val="0"/>
              </a:spcAft>
              <a:buSzPts val="1400"/>
              <a:buNone/>
            </a:pPr>
            <a:r>
              <a:rPr lang="tr-TR" sz="900">
                <a:latin typeface="Arial"/>
                <a:ea typeface="Arial"/>
                <a:cs typeface="Arial"/>
                <a:sym typeface="Arial"/>
              </a:rPr>
              <a:t>(</a:t>
            </a:r>
            <a:r>
              <a:rPr i="1" lang="tr-TR" sz="900">
                <a:latin typeface="Arial"/>
                <a:ea typeface="Arial"/>
                <a:cs typeface="Arial"/>
                <a:sym typeface="Arial"/>
              </a:rPr>
              <a:t>ISO 9001:2008 Quality management / ORO.GEN.200(a)(2) / ISO 9001:2015)</a:t>
            </a:r>
            <a:endParaRPr sz="900">
              <a:latin typeface="Arial"/>
              <a:ea typeface="Arial"/>
              <a:cs typeface="Arial"/>
              <a:sym typeface="Arial"/>
            </a:endParaRPr>
          </a:p>
          <a:p>
            <a:pPr indent="0" lvl="0" marL="139700" rtl="0" algn="l">
              <a:lnSpc>
                <a:spcPct val="100000"/>
              </a:lnSpc>
              <a:spcBef>
                <a:spcPts val="0"/>
              </a:spcBef>
              <a:spcAft>
                <a:spcPts val="0"/>
              </a:spcAft>
              <a:buSzPts val="1400"/>
              <a:buNone/>
            </a:pPr>
            <a:r>
              <a:t/>
            </a:r>
            <a:endParaRPr b="1">
              <a:latin typeface="Arial"/>
              <a:ea typeface="Arial"/>
              <a:cs typeface="Arial"/>
              <a:sym typeface="Arial"/>
            </a:endParaRPr>
          </a:p>
          <a:p>
            <a:pPr indent="0" lvl="0" marL="139700" rtl="0" algn="l">
              <a:lnSpc>
                <a:spcPct val="100000"/>
              </a:lnSpc>
              <a:spcBef>
                <a:spcPts val="0"/>
              </a:spcBef>
              <a:spcAft>
                <a:spcPts val="0"/>
              </a:spcAft>
              <a:buSzPts val="1400"/>
              <a:buNone/>
            </a:pPr>
            <a:r>
              <a:rPr b="1" lang="tr-TR">
                <a:latin typeface="Arial"/>
                <a:ea typeface="Arial"/>
                <a:cs typeface="Arial"/>
                <a:sym typeface="Arial"/>
              </a:rPr>
              <a:t>04- CREW COMPOSITION </a:t>
            </a:r>
            <a:endParaRPr/>
          </a:p>
          <a:p>
            <a:pPr indent="0" lvl="0" marL="139700" rtl="0" algn="l">
              <a:lnSpc>
                <a:spcPct val="100000"/>
              </a:lnSpc>
              <a:spcBef>
                <a:spcPts val="0"/>
              </a:spcBef>
              <a:spcAft>
                <a:spcPts val="0"/>
              </a:spcAft>
              <a:buSzPts val="1400"/>
              <a:buNone/>
            </a:pPr>
            <a:r>
              <a:rPr b="1" lang="tr-TR" sz="900">
                <a:latin typeface="Arial"/>
                <a:ea typeface="Arial"/>
                <a:cs typeface="Arial"/>
                <a:sym typeface="Arial"/>
              </a:rPr>
              <a:t>(</a:t>
            </a:r>
            <a:r>
              <a:rPr i="1" lang="tr-TR" sz="900">
                <a:latin typeface="Arial"/>
                <a:ea typeface="Arial"/>
                <a:cs typeface="Arial"/>
                <a:sym typeface="Arial"/>
              </a:rPr>
              <a:t>AMC3 ORO.MLR.100)</a:t>
            </a:r>
            <a:endParaRPr b="1" sz="900">
              <a:latin typeface="Arial"/>
              <a:ea typeface="Arial"/>
              <a:cs typeface="Arial"/>
              <a:sym typeface="Arial"/>
            </a:endParaRPr>
          </a:p>
          <a:p>
            <a:pPr indent="0" lvl="0" marL="139700" rtl="0" algn="l">
              <a:lnSpc>
                <a:spcPct val="100000"/>
              </a:lnSpc>
              <a:spcBef>
                <a:spcPts val="0"/>
              </a:spcBef>
              <a:spcAft>
                <a:spcPts val="0"/>
              </a:spcAft>
              <a:buSzPts val="1400"/>
              <a:buNone/>
            </a:pPr>
            <a:r>
              <a:t/>
            </a:r>
            <a:endParaRPr b="1">
              <a:latin typeface="Arial"/>
              <a:ea typeface="Arial"/>
              <a:cs typeface="Arial"/>
              <a:sym typeface="Arial"/>
            </a:endParaRPr>
          </a:p>
          <a:p>
            <a:pPr indent="0" lvl="0" marL="139700" rtl="0" algn="l">
              <a:lnSpc>
                <a:spcPct val="100000"/>
              </a:lnSpc>
              <a:spcBef>
                <a:spcPts val="0"/>
              </a:spcBef>
              <a:spcAft>
                <a:spcPts val="0"/>
              </a:spcAft>
              <a:buSzPts val="1400"/>
              <a:buNone/>
            </a:pPr>
            <a:r>
              <a:rPr b="1" lang="tr-TR">
                <a:latin typeface="Arial"/>
                <a:ea typeface="Arial"/>
                <a:cs typeface="Arial"/>
                <a:sym typeface="Arial"/>
              </a:rPr>
              <a:t>05- QUALIFICATION REQUIREMENTS </a:t>
            </a:r>
            <a:endParaRPr/>
          </a:p>
          <a:p>
            <a:pPr indent="0" lvl="0" marL="139700" rtl="0" algn="l">
              <a:lnSpc>
                <a:spcPct val="100000"/>
              </a:lnSpc>
              <a:spcBef>
                <a:spcPts val="0"/>
              </a:spcBef>
              <a:spcAft>
                <a:spcPts val="0"/>
              </a:spcAft>
              <a:buSzPts val="1400"/>
              <a:buNone/>
            </a:pPr>
            <a:r>
              <a:rPr b="1" lang="tr-TR" sz="900">
                <a:latin typeface="Arial"/>
                <a:ea typeface="Arial"/>
                <a:cs typeface="Arial"/>
                <a:sym typeface="Arial"/>
              </a:rPr>
              <a:t>(</a:t>
            </a:r>
            <a:r>
              <a:rPr i="1" lang="tr-TR" sz="900">
                <a:latin typeface="Arial"/>
                <a:ea typeface="Arial"/>
                <a:cs typeface="Arial"/>
                <a:sym typeface="Arial"/>
              </a:rPr>
              <a:t>ORO.GEN.110 / ORO.GEN.110(e) / ORO.GEN.110(d))</a:t>
            </a:r>
            <a:endParaRPr b="1" sz="900">
              <a:latin typeface="Arial"/>
              <a:ea typeface="Arial"/>
              <a:cs typeface="Arial"/>
              <a:sym typeface="Arial"/>
            </a:endParaRPr>
          </a:p>
          <a:p>
            <a:pPr indent="0" lvl="0" marL="139700" rtl="0" algn="l">
              <a:lnSpc>
                <a:spcPct val="100000"/>
              </a:lnSpc>
              <a:spcBef>
                <a:spcPts val="0"/>
              </a:spcBef>
              <a:spcAft>
                <a:spcPts val="0"/>
              </a:spcAft>
              <a:buSzPts val="1400"/>
              <a:buNone/>
            </a:pPr>
            <a:r>
              <a:t/>
            </a:r>
            <a:endParaRPr b="1">
              <a:latin typeface="Times New Roman"/>
              <a:ea typeface="Times New Roman"/>
              <a:cs typeface="Times New Roman"/>
              <a:sym typeface="Times New Roman"/>
            </a:endParaRPr>
          </a:p>
          <a:p>
            <a:pPr indent="0" lvl="0" marL="152400" rtl="0" algn="l">
              <a:lnSpc>
                <a:spcPct val="100000"/>
              </a:lnSpc>
              <a:spcBef>
                <a:spcPts val="0"/>
              </a:spcBef>
              <a:spcAft>
                <a:spcPts val="0"/>
              </a:spcAft>
              <a:buSzPts val="1400"/>
              <a:buNone/>
            </a:pPr>
            <a:r>
              <a:t/>
            </a:r>
            <a:endParaRPr/>
          </a:p>
        </p:txBody>
      </p:sp>
      <p:sp>
        <p:nvSpPr>
          <p:cNvPr id="86" name="Google Shape;86;p5"/>
          <p:cNvSpPr txBox="1"/>
          <p:nvPr>
            <p:ph idx="4294967295" type="title"/>
          </p:nvPr>
        </p:nvSpPr>
        <p:spPr>
          <a:xfrm>
            <a:off x="575472" y="343673"/>
            <a:ext cx="7718425" cy="477838"/>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2800"/>
              <a:buFont typeface="Marcellus"/>
              <a:buNone/>
            </a:pPr>
            <a:r>
              <a:rPr b="1" lang="tr-TR">
                <a:solidFill>
                  <a:schemeClr val="dk1"/>
                </a:solidFill>
                <a:latin typeface="Arial"/>
                <a:ea typeface="Arial"/>
                <a:cs typeface="Arial"/>
                <a:sym typeface="Arial"/>
              </a:rPr>
              <a:t>Part A TABLE OF CONTENTS </a:t>
            </a:r>
            <a:endParaRPr b="1">
              <a:solidFill>
                <a:schemeClr val="dk1"/>
              </a:solidFill>
              <a:latin typeface="Arial"/>
              <a:ea typeface="Arial"/>
              <a:cs typeface="Arial"/>
              <a:sym typeface="Arial"/>
            </a:endParaRPr>
          </a:p>
        </p:txBody>
      </p:sp>
      <p:pic>
        <p:nvPicPr>
          <p:cNvPr id="87" name="Google Shape;87;p5"/>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6"/>
          <p:cNvSpPr txBox="1"/>
          <p:nvPr>
            <p:ph idx="4294967295" type="body"/>
          </p:nvPr>
        </p:nvSpPr>
        <p:spPr>
          <a:xfrm>
            <a:off x="677075" y="590132"/>
            <a:ext cx="7699375" cy="4030966"/>
          </a:xfrm>
          <a:prstGeom prst="rect">
            <a:avLst/>
          </a:prstGeom>
          <a:noFill/>
          <a:ln>
            <a:noFill/>
          </a:ln>
        </p:spPr>
        <p:txBody>
          <a:bodyPr anchorCtr="0" anchor="t" bIns="91425" lIns="91425" spcFirstLastPara="1" rIns="91425" wrap="square" tIns="91425">
            <a:noAutofit/>
          </a:bodyPr>
          <a:lstStyle/>
          <a:p>
            <a:pPr indent="0" lvl="0" marL="139700" rtl="0" algn="l">
              <a:lnSpc>
                <a:spcPct val="100000"/>
              </a:lnSpc>
              <a:spcBef>
                <a:spcPts val="0"/>
              </a:spcBef>
              <a:spcAft>
                <a:spcPts val="0"/>
              </a:spcAft>
              <a:buSzPts val="1400"/>
              <a:buNone/>
            </a:pPr>
            <a:r>
              <a:rPr b="1" lang="tr-TR">
                <a:latin typeface="Arial"/>
                <a:ea typeface="Arial"/>
                <a:cs typeface="Arial"/>
                <a:sym typeface="Arial"/>
              </a:rPr>
              <a:t>06- CREW HEALTH PRECAUTIONS</a:t>
            </a:r>
            <a:r>
              <a:rPr b="1" lang="tr-TR" sz="1600">
                <a:latin typeface="Arial"/>
                <a:ea typeface="Arial"/>
                <a:cs typeface="Arial"/>
                <a:sym typeface="Arial"/>
              </a:rPr>
              <a:t> </a:t>
            </a:r>
            <a:endParaRPr b="1" sz="1600">
              <a:latin typeface="Arial"/>
              <a:ea typeface="Arial"/>
              <a:cs typeface="Arial"/>
              <a:sym typeface="Arial"/>
            </a:endParaRPr>
          </a:p>
          <a:p>
            <a:pPr indent="0" lvl="0" marL="139700" rtl="0" algn="l">
              <a:lnSpc>
                <a:spcPct val="100000"/>
              </a:lnSpc>
              <a:spcBef>
                <a:spcPts val="0"/>
              </a:spcBef>
              <a:spcAft>
                <a:spcPts val="0"/>
              </a:spcAft>
              <a:buSzPts val="1400"/>
              <a:buNone/>
            </a:pPr>
            <a:r>
              <a:rPr i="1" lang="tr-TR" sz="900">
                <a:latin typeface="Arial"/>
                <a:ea typeface="Arial"/>
                <a:cs typeface="Arial"/>
                <a:sym typeface="Arial"/>
              </a:rPr>
              <a:t>(CAT.GEN.MPA.100 / SHT-APAM)</a:t>
            </a:r>
            <a:endParaRPr b="1" sz="900">
              <a:latin typeface="Arial"/>
              <a:ea typeface="Arial"/>
              <a:cs typeface="Arial"/>
              <a:sym typeface="Arial"/>
            </a:endParaRPr>
          </a:p>
          <a:p>
            <a:pPr indent="0" lvl="0" marL="139700" rtl="0" algn="l">
              <a:lnSpc>
                <a:spcPct val="100000"/>
              </a:lnSpc>
              <a:spcBef>
                <a:spcPts val="0"/>
              </a:spcBef>
              <a:spcAft>
                <a:spcPts val="0"/>
              </a:spcAft>
              <a:buSzPts val="1400"/>
              <a:buNone/>
            </a:pPr>
            <a:r>
              <a:t/>
            </a:r>
            <a:endParaRPr b="1" sz="1600">
              <a:latin typeface="Arial"/>
              <a:ea typeface="Arial"/>
              <a:cs typeface="Arial"/>
              <a:sym typeface="Arial"/>
            </a:endParaRPr>
          </a:p>
          <a:p>
            <a:pPr indent="0" lvl="0" marL="139700" rtl="0" algn="l">
              <a:lnSpc>
                <a:spcPct val="100000"/>
              </a:lnSpc>
              <a:spcBef>
                <a:spcPts val="0"/>
              </a:spcBef>
              <a:spcAft>
                <a:spcPts val="0"/>
              </a:spcAft>
              <a:buSzPts val="1400"/>
              <a:buNone/>
            </a:pPr>
            <a:r>
              <a:rPr b="1" lang="tr-TR">
                <a:latin typeface="Arial"/>
                <a:ea typeface="Arial"/>
                <a:cs typeface="Arial"/>
                <a:sym typeface="Arial"/>
              </a:rPr>
              <a:t>07- FLIGHT TIME LIMITATIONS</a:t>
            </a:r>
            <a:r>
              <a:rPr b="1" lang="tr-TR" sz="1600">
                <a:latin typeface="Arial"/>
                <a:ea typeface="Arial"/>
                <a:cs typeface="Arial"/>
                <a:sym typeface="Arial"/>
              </a:rPr>
              <a:t> </a:t>
            </a:r>
            <a:endParaRPr b="1" sz="1600">
              <a:latin typeface="Arial"/>
              <a:ea typeface="Arial"/>
              <a:cs typeface="Arial"/>
              <a:sym typeface="Arial"/>
            </a:endParaRPr>
          </a:p>
          <a:p>
            <a:pPr indent="0" lvl="0" marL="139700" rtl="0" algn="l">
              <a:lnSpc>
                <a:spcPct val="100000"/>
              </a:lnSpc>
              <a:spcBef>
                <a:spcPts val="0"/>
              </a:spcBef>
              <a:spcAft>
                <a:spcPts val="0"/>
              </a:spcAft>
              <a:buSzPts val="1400"/>
              <a:buNone/>
            </a:pPr>
            <a:r>
              <a:rPr i="1" lang="tr-TR" sz="900">
                <a:latin typeface="Arial"/>
                <a:ea typeface="Arial"/>
                <a:cs typeface="Arial"/>
                <a:sym typeface="Arial"/>
              </a:rPr>
              <a:t>(SHT-FTL/HG)</a:t>
            </a:r>
            <a:endParaRPr b="1" sz="900">
              <a:latin typeface="Arial"/>
              <a:ea typeface="Arial"/>
              <a:cs typeface="Arial"/>
              <a:sym typeface="Arial"/>
            </a:endParaRPr>
          </a:p>
          <a:p>
            <a:pPr indent="0" lvl="0" marL="139700" rtl="0" algn="l">
              <a:lnSpc>
                <a:spcPct val="100000"/>
              </a:lnSpc>
              <a:spcBef>
                <a:spcPts val="0"/>
              </a:spcBef>
              <a:spcAft>
                <a:spcPts val="0"/>
              </a:spcAft>
              <a:buSzPts val="1400"/>
              <a:buNone/>
            </a:pPr>
            <a:r>
              <a:t/>
            </a:r>
            <a:endParaRPr b="1" sz="1600">
              <a:latin typeface="Arial"/>
              <a:ea typeface="Arial"/>
              <a:cs typeface="Arial"/>
              <a:sym typeface="Arial"/>
            </a:endParaRPr>
          </a:p>
          <a:p>
            <a:pPr indent="0" lvl="0" marL="139700" rtl="0" algn="l">
              <a:lnSpc>
                <a:spcPct val="100000"/>
              </a:lnSpc>
              <a:spcBef>
                <a:spcPts val="0"/>
              </a:spcBef>
              <a:spcAft>
                <a:spcPts val="0"/>
              </a:spcAft>
              <a:buSzPts val="1400"/>
              <a:buNone/>
            </a:pPr>
            <a:r>
              <a:rPr b="1" lang="tr-TR" sz="1600">
                <a:latin typeface="Arial"/>
                <a:ea typeface="Arial"/>
                <a:cs typeface="Arial"/>
                <a:sym typeface="Arial"/>
              </a:rPr>
              <a:t>08- OPERATING PROCEDURES </a:t>
            </a:r>
            <a:endParaRPr/>
          </a:p>
          <a:p>
            <a:pPr indent="0" lvl="0" marL="139700" rtl="0" algn="l">
              <a:lnSpc>
                <a:spcPct val="100000"/>
              </a:lnSpc>
              <a:spcBef>
                <a:spcPts val="0"/>
              </a:spcBef>
              <a:spcAft>
                <a:spcPts val="0"/>
              </a:spcAft>
              <a:buSzPts val="1400"/>
              <a:buNone/>
            </a:pPr>
            <a:r>
              <a:rPr i="1" lang="tr-TR" sz="900">
                <a:latin typeface="Arial"/>
                <a:ea typeface="Arial"/>
                <a:cs typeface="Arial"/>
                <a:sym typeface="Arial"/>
              </a:rPr>
              <a:t>(CAT.OP.MPA.175 / ORO.GEN.110)</a:t>
            </a:r>
            <a:endParaRPr b="1" sz="900">
              <a:latin typeface="Arial"/>
              <a:ea typeface="Arial"/>
              <a:cs typeface="Arial"/>
              <a:sym typeface="Arial"/>
            </a:endParaRPr>
          </a:p>
          <a:p>
            <a:pPr indent="0" lvl="0" marL="139700" rtl="0" algn="l">
              <a:lnSpc>
                <a:spcPct val="100000"/>
              </a:lnSpc>
              <a:spcBef>
                <a:spcPts val="0"/>
              </a:spcBef>
              <a:spcAft>
                <a:spcPts val="0"/>
              </a:spcAft>
              <a:buSzPts val="1400"/>
              <a:buNone/>
            </a:pPr>
            <a:r>
              <a:t/>
            </a:r>
            <a:endParaRPr b="1" sz="1600">
              <a:latin typeface="Arial"/>
              <a:ea typeface="Arial"/>
              <a:cs typeface="Arial"/>
              <a:sym typeface="Arial"/>
            </a:endParaRPr>
          </a:p>
          <a:p>
            <a:pPr indent="0" lvl="0" marL="139700" rtl="0" algn="l">
              <a:lnSpc>
                <a:spcPct val="100000"/>
              </a:lnSpc>
              <a:spcBef>
                <a:spcPts val="0"/>
              </a:spcBef>
              <a:spcAft>
                <a:spcPts val="0"/>
              </a:spcAft>
              <a:buSzPts val="1400"/>
              <a:buNone/>
            </a:pPr>
            <a:r>
              <a:rPr b="1" lang="tr-TR">
                <a:latin typeface="Arial"/>
                <a:ea typeface="Arial"/>
                <a:cs typeface="Arial"/>
                <a:sym typeface="Arial"/>
              </a:rPr>
              <a:t>09-DANGEROUS GOODS REGULATIONS </a:t>
            </a:r>
            <a:endParaRPr/>
          </a:p>
          <a:p>
            <a:pPr indent="0" lvl="0" marL="139700" rtl="0" algn="l">
              <a:lnSpc>
                <a:spcPct val="100000"/>
              </a:lnSpc>
              <a:spcBef>
                <a:spcPts val="0"/>
              </a:spcBef>
              <a:spcAft>
                <a:spcPts val="0"/>
              </a:spcAft>
              <a:buSzPts val="1400"/>
              <a:buNone/>
            </a:pPr>
            <a:r>
              <a:rPr b="1" lang="tr-TR" sz="900">
                <a:latin typeface="Arial"/>
                <a:ea typeface="Arial"/>
                <a:cs typeface="Arial"/>
                <a:sym typeface="Arial"/>
              </a:rPr>
              <a:t>(</a:t>
            </a:r>
            <a:r>
              <a:rPr i="1" lang="tr-TR" sz="900">
                <a:latin typeface="Arial"/>
                <a:ea typeface="Arial"/>
                <a:cs typeface="Arial"/>
                <a:sym typeface="Arial"/>
              </a:rPr>
              <a:t>IATA Dangerous Goods Regulation (DGR)</a:t>
            </a:r>
            <a:endParaRPr b="1" sz="900">
              <a:latin typeface="Arial"/>
              <a:ea typeface="Arial"/>
              <a:cs typeface="Arial"/>
              <a:sym typeface="Arial"/>
            </a:endParaRPr>
          </a:p>
          <a:p>
            <a:pPr indent="0" lvl="0" marL="139700" rtl="0" algn="l">
              <a:lnSpc>
                <a:spcPct val="100000"/>
              </a:lnSpc>
              <a:spcBef>
                <a:spcPts val="0"/>
              </a:spcBef>
              <a:spcAft>
                <a:spcPts val="0"/>
              </a:spcAft>
              <a:buSzPts val="1400"/>
              <a:buNone/>
            </a:pPr>
            <a:r>
              <a:t/>
            </a:r>
            <a:endParaRPr b="1" sz="1600">
              <a:latin typeface="Arial"/>
              <a:ea typeface="Arial"/>
              <a:cs typeface="Arial"/>
              <a:sym typeface="Arial"/>
            </a:endParaRPr>
          </a:p>
          <a:p>
            <a:pPr indent="0" lvl="0" marL="139700" rtl="0" algn="l">
              <a:lnSpc>
                <a:spcPct val="100000"/>
              </a:lnSpc>
              <a:spcBef>
                <a:spcPts val="0"/>
              </a:spcBef>
              <a:spcAft>
                <a:spcPts val="0"/>
              </a:spcAft>
              <a:buSzPts val="1400"/>
              <a:buNone/>
            </a:pPr>
            <a:r>
              <a:rPr b="1" lang="tr-TR">
                <a:latin typeface="Arial"/>
                <a:ea typeface="Arial"/>
                <a:cs typeface="Arial"/>
                <a:sym typeface="Arial"/>
              </a:rPr>
              <a:t>10-SECURITY </a:t>
            </a:r>
            <a:endParaRPr/>
          </a:p>
          <a:p>
            <a:pPr indent="0" lvl="0" marL="139700" rtl="0" algn="l">
              <a:lnSpc>
                <a:spcPct val="100000"/>
              </a:lnSpc>
              <a:spcBef>
                <a:spcPts val="0"/>
              </a:spcBef>
              <a:spcAft>
                <a:spcPts val="0"/>
              </a:spcAft>
              <a:buSzPts val="1400"/>
              <a:buNone/>
            </a:pPr>
            <a:r>
              <a:rPr b="1" lang="tr-TR" sz="900">
                <a:latin typeface="Arial"/>
                <a:ea typeface="Arial"/>
                <a:cs typeface="Arial"/>
                <a:sym typeface="Arial"/>
              </a:rPr>
              <a:t>(</a:t>
            </a:r>
            <a:r>
              <a:rPr i="1" lang="tr-TR" sz="900">
                <a:latin typeface="Arial"/>
                <a:ea typeface="Arial"/>
                <a:cs typeface="Arial"/>
                <a:sym typeface="Arial"/>
              </a:rPr>
              <a:t>ORO.SEC.100 / AMC1 CAT.GEN.MPA.135(a)(3) / CAT.GEN.MPA.135 / Regulation (EC) No 300/2008 / Regulation (EC) No. 216/2008 Annex IV)</a:t>
            </a:r>
            <a:endParaRPr b="1" sz="900">
              <a:latin typeface="Arial"/>
              <a:ea typeface="Arial"/>
              <a:cs typeface="Arial"/>
              <a:sym typeface="Arial"/>
            </a:endParaRPr>
          </a:p>
          <a:p>
            <a:pPr indent="0" lvl="0" marL="139700" rtl="0" algn="l">
              <a:lnSpc>
                <a:spcPct val="100000"/>
              </a:lnSpc>
              <a:spcBef>
                <a:spcPts val="0"/>
              </a:spcBef>
              <a:spcAft>
                <a:spcPts val="0"/>
              </a:spcAft>
              <a:buSzPts val="1400"/>
              <a:buNone/>
            </a:pPr>
            <a:r>
              <a:t/>
            </a:r>
            <a:endParaRPr b="1" sz="1600">
              <a:latin typeface="Arial"/>
              <a:ea typeface="Arial"/>
              <a:cs typeface="Arial"/>
              <a:sym typeface="Arial"/>
            </a:endParaRPr>
          </a:p>
          <a:p>
            <a:pPr indent="0" lvl="0" marL="139700" rtl="0" algn="l">
              <a:lnSpc>
                <a:spcPct val="100000"/>
              </a:lnSpc>
              <a:spcBef>
                <a:spcPts val="0"/>
              </a:spcBef>
              <a:spcAft>
                <a:spcPts val="0"/>
              </a:spcAft>
              <a:buSzPts val="1400"/>
              <a:buNone/>
            </a:pPr>
            <a:r>
              <a:rPr b="1" lang="tr-TR">
                <a:latin typeface="Arial"/>
                <a:ea typeface="Arial"/>
                <a:cs typeface="Arial"/>
                <a:sym typeface="Arial"/>
              </a:rPr>
              <a:t>11-HANDLING OF ACCIDENTS AND OCCURRENCES </a:t>
            </a:r>
            <a:endParaRPr i="1" sz="900">
              <a:latin typeface="Arial"/>
              <a:ea typeface="Arial"/>
              <a:cs typeface="Arial"/>
              <a:sym typeface="Arial"/>
            </a:endParaRPr>
          </a:p>
          <a:p>
            <a:pPr indent="0" lvl="0" marL="139700" rtl="0" algn="l">
              <a:lnSpc>
                <a:spcPct val="100000"/>
              </a:lnSpc>
              <a:spcBef>
                <a:spcPts val="0"/>
              </a:spcBef>
              <a:spcAft>
                <a:spcPts val="0"/>
              </a:spcAft>
              <a:buSzPts val="1400"/>
              <a:buNone/>
            </a:pPr>
            <a:r>
              <a:rPr i="1" lang="tr-TR" sz="900">
                <a:latin typeface="Arial"/>
                <a:ea typeface="Arial"/>
                <a:cs typeface="Arial"/>
                <a:sym typeface="Arial"/>
              </a:rPr>
              <a:t>(</a:t>
            </a:r>
            <a:r>
              <a:rPr i="1" lang="tr-TR" sz="1000">
                <a:latin typeface="Arial"/>
                <a:ea typeface="Arial"/>
                <a:cs typeface="Arial"/>
                <a:sym typeface="Arial"/>
              </a:rPr>
              <a:t>SHT-OLAY / Annex 13)</a:t>
            </a:r>
            <a:endParaRPr b="1" sz="1000">
              <a:latin typeface="Arial"/>
              <a:ea typeface="Arial"/>
              <a:cs typeface="Arial"/>
              <a:sym typeface="Arial"/>
            </a:endParaRPr>
          </a:p>
        </p:txBody>
      </p:sp>
      <p:pic>
        <p:nvPicPr>
          <p:cNvPr id="93" name="Google Shape;93;p6"/>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7"/>
          <p:cNvSpPr txBox="1"/>
          <p:nvPr>
            <p:ph idx="1" type="body"/>
          </p:nvPr>
        </p:nvSpPr>
        <p:spPr>
          <a:xfrm>
            <a:off x="531170" y="1240698"/>
            <a:ext cx="7699200" cy="3380400"/>
          </a:xfrm>
          <a:prstGeom prst="rect">
            <a:avLst/>
          </a:prstGeom>
          <a:noFill/>
          <a:ln>
            <a:noFill/>
          </a:ln>
        </p:spPr>
        <p:txBody>
          <a:bodyPr anchorCtr="0" anchor="t" bIns="91425" lIns="91425" spcFirstLastPara="1" rIns="91425" wrap="square" tIns="91425">
            <a:noAutofit/>
          </a:bodyPr>
          <a:lstStyle/>
          <a:p>
            <a:pPr indent="0" lvl="0" marL="152400" rtl="0" algn="l">
              <a:lnSpc>
                <a:spcPct val="100000"/>
              </a:lnSpc>
              <a:spcBef>
                <a:spcPts val="0"/>
              </a:spcBef>
              <a:spcAft>
                <a:spcPts val="0"/>
              </a:spcAft>
              <a:buSzPts val="1200"/>
              <a:buNone/>
            </a:pPr>
            <a:r>
              <a:rPr b="1" lang="tr-TR" sz="1400">
                <a:latin typeface="Arial"/>
                <a:ea typeface="Arial"/>
                <a:cs typeface="Arial"/>
                <a:sym typeface="Arial"/>
              </a:rPr>
              <a:t>Operations Manual (OM) this Part B includes instructions and procedures, specific, needed for a safe operation and in accordance with all concerned rules.</a:t>
            </a:r>
            <a:endParaRPr b="1" sz="1400">
              <a:latin typeface="Arial"/>
              <a:ea typeface="Arial"/>
              <a:cs typeface="Arial"/>
              <a:sym typeface="Arial"/>
            </a:endParaRPr>
          </a:p>
          <a:p>
            <a:pPr indent="0" lvl="0" marL="152400" rtl="0" algn="l">
              <a:lnSpc>
                <a:spcPct val="100000"/>
              </a:lnSpc>
              <a:spcBef>
                <a:spcPts val="0"/>
              </a:spcBef>
              <a:spcAft>
                <a:spcPts val="0"/>
              </a:spcAft>
              <a:buSzPts val="1200"/>
              <a:buNone/>
            </a:pPr>
            <a:r>
              <a:t/>
            </a:r>
            <a:endParaRPr b="1" sz="1400">
              <a:latin typeface="Arial"/>
              <a:ea typeface="Arial"/>
              <a:cs typeface="Arial"/>
              <a:sym typeface="Arial"/>
            </a:endParaRPr>
          </a:p>
          <a:p>
            <a:pPr indent="-304800" lvl="0" marL="457200" rtl="0" algn="l">
              <a:lnSpc>
                <a:spcPct val="100000"/>
              </a:lnSpc>
              <a:spcBef>
                <a:spcPts val="0"/>
              </a:spcBef>
              <a:spcAft>
                <a:spcPts val="0"/>
              </a:spcAft>
              <a:buSzPts val="1200"/>
              <a:buFont typeface="Arial"/>
              <a:buChar char="•"/>
            </a:pPr>
            <a:r>
              <a:rPr b="1" lang="tr-TR" sz="1400">
                <a:latin typeface="Arial"/>
                <a:ea typeface="Arial"/>
                <a:cs typeface="Arial"/>
                <a:sym typeface="Arial"/>
              </a:rPr>
              <a:t>Part B comprises all type-related instructions and procedures needed for a safe operation. It takes account of any differences between types, variants or</a:t>
            </a:r>
            <a:endParaRPr b="1" sz="1400">
              <a:latin typeface="Arial"/>
              <a:ea typeface="Arial"/>
              <a:cs typeface="Arial"/>
              <a:sym typeface="Arial"/>
            </a:endParaRPr>
          </a:p>
          <a:p>
            <a:pPr indent="-228600" lvl="0" marL="457200" rtl="0" algn="l">
              <a:lnSpc>
                <a:spcPct val="100000"/>
              </a:lnSpc>
              <a:spcBef>
                <a:spcPts val="0"/>
              </a:spcBef>
              <a:spcAft>
                <a:spcPts val="0"/>
              </a:spcAft>
              <a:buSzPts val="1200"/>
              <a:buFont typeface="Arial"/>
              <a:buNone/>
            </a:pPr>
            <a:r>
              <a:t/>
            </a:r>
            <a:endParaRPr b="1" sz="1400">
              <a:latin typeface="Arial"/>
              <a:ea typeface="Arial"/>
              <a:cs typeface="Arial"/>
              <a:sym typeface="Arial"/>
            </a:endParaRPr>
          </a:p>
          <a:p>
            <a:pPr indent="-304800" lvl="0" marL="457200" rtl="0" algn="l">
              <a:lnSpc>
                <a:spcPct val="100000"/>
              </a:lnSpc>
              <a:spcBef>
                <a:spcPts val="0"/>
              </a:spcBef>
              <a:spcAft>
                <a:spcPts val="0"/>
              </a:spcAft>
              <a:buSzPts val="1200"/>
              <a:buFont typeface="Arial"/>
              <a:buChar char="•"/>
            </a:pPr>
            <a:r>
              <a:rPr b="1" lang="tr-TR" sz="1400">
                <a:latin typeface="Arial"/>
                <a:ea typeface="Arial"/>
                <a:cs typeface="Arial"/>
                <a:sym typeface="Arial"/>
              </a:rPr>
              <a:t>individual aircraft used by the operator.</a:t>
            </a:r>
            <a:endParaRPr b="1" sz="1400">
              <a:latin typeface="Arial"/>
              <a:ea typeface="Arial"/>
              <a:cs typeface="Arial"/>
              <a:sym typeface="Arial"/>
            </a:endParaRPr>
          </a:p>
          <a:p>
            <a:pPr indent="-228600" lvl="0" marL="457200" rtl="0" algn="l">
              <a:lnSpc>
                <a:spcPct val="100000"/>
              </a:lnSpc>
              <a:spcBef>
                <a:spcPts val="0"/>
              </a:spcBef>
              <a:spcAft>
                <a:spcPts val="0"/>
              </a:spcAft>
              <a:buSzPts val="1200"/>
              <a:buFont typeface="Arial"/>
              <a:buNone/>
            </a:pPr>
            <a:r>
              <a:t/>
            </a:r>
            <a:endParaRPr b="1" sz="1400">
              <a:latin typeface="Arial"/>
              <a:ea typeface="Arial"/>
              <a:cs typeface="Arial"/>
              <a:sym typeface="Arial"/>
            </a:endParaRPr>
          </a:p>
          <a:p>
            <a:pPr indent="-304800" lvl="0" marL="457200" rtl="0" algn="l">
              <a:lnSpc>
                <a:spcPct val="100000"/>
              </a:lnSpc>
              <a:spcBef>
                <a:spcPts val="0"/>
              </a:spcBef>
              <a:spcAft>
                <a:spcPts val="0"/>
              </a:spcAft>
              <a:buSzPts val="1200"/>
              <a:buFont typeface="Arial"/>
              <a:buChar char="•"/>
            </a:pPr>
            <a:r>
              <a:rPr b="1" lang="tr-TR" sz="1400">
                <a:latin typeface="Arial"/>
                <a:ea typeface="Arial"/>
                <a:cs typeface="Arial"/>
                <a:sym typeface="Arial"/>
              </a:rPr>
              <a:t>Material produced by the company for this Part is supplemented or substituted by applicable parts of the following manuals for the operated aircraft:</a:t>
            </a:r>
            <a:endParaRPr b="1" sz="1400">
              <a:latin typeface="Arial"/>
              <a:ea typeface="Arial"/>
              <a:cs typeface="Arial"/>
              <a:sym typeface="Arial"/>
            </a:endParaRPr>
          </a:p>
          <a:p>
            <a:pPr indent="-228600" lvl="0" marL="457200" rtl="0" algn="l">
              <a:lnSpc>
                <a:spcPct val="100000"/>
              </a:lnSpc>
              <a:spcBef>
                <a:spcPts val="0"/>
              </a:spcBef>
              <a:spcAft>
                <a:spcPts val="0"/>
              </a:spcAft>
              <a:buSzPts val="1200"/>
              <a:buFont typeface="Arial"/>
              <a:buNone/>
            </a:pPr>
            <a:r>
              <a:t/>
            </a:r>
            <a:endParaRPr b="1" sz="1400">
              <a:latin typeface="Arial"/>
              <a:ea typeface="Arial"/>
              <a:cs typeface="Arial"/>
              <a:sym typeface="Arial"/>
            </a:endParaRPr>
          </a:p>
          <a:p>
            <a:pPr indent="-304800" lvl="0" marL="457200" rtl="0" algn="l">
              <a:lnSpc>
                <a:spcPct val="100000"/>
              </a:lnSpc>
              <a:spcBef>
                <a:spcPts val="0"/>
              </a:spcBef>
              <a:spcAft>
                <a:spcPts val="0"/>
              </a:spcAft>
              <a:buSzPts val="1200"/>
              <a:buFont typeface="Arial"/>
              <a:buChar char="•"/>
            </a:pPr>
            <a:r>
              <a:rPr b="1" lang="tr-TR" sz="1400">
                <a:latin typeface="Arial"/>
                <a:ea typeface="Arial"/>
                <a:cs typeface="Arial"/>
                <a:sym typeface="Arial"/>
              </a:rPr>
              <a:t>Airplane Flight Manual (AFM) including the Configuration Deviation List (CDL).</a:t>
            </a:r>
            <a:endParaRPr b="1" sz="1400">
              <a:latin typeface="Arial"/>
              <a:ea typeface="Arial"/>
              <a:cs typeface="Arial"/>
              <a:sym typeface="Arial"/>
            </a:endParaRPr>
          </a:p>
          <a:p>
            <a:pPr indent="-228600" lvl="0" marL="457200" rtl="0" algn="l">
              <a:lnSpc>
                <a:spcPct val="100000"/>
              </a:lnSpc>
              <a:spcBef>
                <a:spcPts val="0"/>
              </a:spcBef>
              <a:spcAft>
                <a:spcPts val="0"/>
              </a:spcAft>
              <a:buSzPts val="1200"/>
              <a:buFont typeface="Arial"/>
              <a:buNone/>
            </a:pPr>
            <a:r>
              <a:t/>
            </a:r>
            <a:endParaRPr b="1" sz="1600">
              <a:latin typeface="Arial"/>
              <a:ea typeface="Arial"/>
              <a:cs typeface="Arial"/>
              <a:sym typeface="Arial"/>
            </a:endParaRPr>
          </a:p>
          <a:p>
            <a:pPr indent="-304800" lvl="0" marL="457200" rtl="0" algn="l">
              <a:lnSpc>
                <a:spcPct val="100000"/>
              </a:lnSpc>
              <a:spcBef>
                <a:spcPts val="0"/>
              </a:spcBef>
              <a:spcAft>
                <a:spcPts val="0"/>
              </a:spcAft>
              <a:buSzPts val="1200"/>
              <a:buFont typeface="Arial"/>
              <a:buChar char="•"/>
            </a:pPr>
            <a:r>
              <a:rPr b="1" lang="tr-TR" sz="1400">
                <a:latin typeface="Arial"/>
                <a:ea typeface="Arial"/>
                <a:cs typeface="Arial"/>
                <a:sym typeface="Arial"/>
              </a:rPr>
              <a:t>Minimum Equipment List (MEL).</a:t>
            </a:r>
            <a:endParaRPr/>
          </a:p>
          <a:p>
            <a:pPr indent="-228600" lvl="0" marL="457200" rtl="0" algn="l">
              <a:lnSpc>
                <a:spcPct val="100000"/>
              </a:lnSpc>
              <a:spcBef>
                <a:spcPts val="0"/>
              </a:spcBef>
              <a:spcAft>
                <a:spcPts val="0"/>
              </a:spcAft>
              <a:buClr>
                <a:srgbClr val="434343"/>
              </a:buClr>
              <a:buSzPts val="1200"/>
              <a:buNone/>
            </a:pPr>
            <a:r>
              <a:t/>
            </a:r>
            <a:endParaRPr/>
          </a:p>
        </p:txBody>
      </p:sp>
      <p:sp>
        <p:nvSpPr>
          <p:cNvPr id="99" name="Google Shape;99;p7"/>
          <p:cNvSpPr txBox="1"/>
          <p:nvPr>
            <p:ph type="title"/>
          </p:nvPr>
        </p:nvSpPr>
        <p:spPr>
          <a:xfrm>
            <a:off x="531170" y="324978"/>
            <a:ext cx="7991185" cy="82329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800"/>
              <a:buNone/>
            </a:pPr>
            <a:r>
              <a:rPr b="1" lang="tr-TR">
                <a:latin typeface="Arial"/>
                <a:ea typeface="Arial"/>
                <a:cs typeface="Arial"/>
                <a:sym typeface="Arial"/>
              </a:rPr>
              <a:t>Part B: Airplane Operating Matters </a:t>
            </a:r>
            <a:r>
              <a:rPr b="1" lang="tr-TR" sz="1800">
                <a:latin typeface="Arial"/>
                <a:ea typeface="Arial"/>
                <a:cs typeface="Arial"/>
                <a:sym typeface="Arial"/>
              </a:rPr>
              <a:t>(Aircraft Operations Manual AOM)</a:t>
            </a:r>
            <a:endParaRPr b="1" sz="1800">
              <a:latin typeface="Arial"/>
              <a:ea typeface="Arial"/>
              <a:cs typeface="Arial"/>
              <a:sym typeface="Arial"/>
            </a:endParaRPr>
          </a:p>
        </p:txBody>
      </p:sp>
      <p:pic>
        <p:nvPicPr>
          <p:cNvPr id="100" name="Google Shape;100;p7"/>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8"/>
          <p:cNvSpPr/>
          <p:nvPr/>
        </p:nvSpPr>
        <p:spPr>
          <a:xfrm>
            <a:off x="802488" y="698733"/>
            <a:ext cx="7448550" cy="470898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00-ADMINISTRATION AND CONTROL OF OPERATIONS MANUAL</a:t>
            </a:r>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01-GENERAL INFORMATION AND UNITS OF MEASUREMENT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(AMC3 ORO.MLR.100)</a:t>
            </a:r>
            <a:endParaRPr/>
          </a:p>
          <a:p>
            <a:pPr indent="0" lvl="0" marL="0" marR="0" rtl="0" algn="l">
              <a:lnSpc>
                <a:spcPct val="100000"/>
              </a:lnSpc>
              <a:spcBef>
                <a:spcPts val="0"/>
              </a:spcBef>
              <a:spcAft>
                <a:spcPts val="0"/>
              </a:spcAft>
              <a:buClr>
                <a:srgbClr val="000000"/>
              </a:buClr>
              <a:buSzPts val="1400"/>
              <a:buFont typeface="Arial"/>
              <a:buNone/>
            </a:pPr>
            <a:r>
              <a:t/>
            </a:r>
            <a:endParaRPr b="1"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02-LIMITATIONS </a:t>
            </a:r>
            <a:endParaRPr b="0" i="1" sz="9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(AFM)</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03-NORMAL PROCEDURES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(CAT.GEN.MPA.100)</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04-ABNORMAL AND/OR EMERGENCY PROCEDURES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(AFM / FCOM)</a:t>
            </a:r>
            <a:endParaRPr/>
          </a:p>
          <a:p>
            <a:pPr indent="0" lvl="0" marL="0" marR="0" rtl="0" algn="l">
              <a:lnSpc>
                <a:spcPct val="100000"/>
              </a:lnSpc>
              <a:spcBef>
                <a:spcPts val="0"/>
              </a:spcBef>
              <a:spcAft>
                <a:spcPts val="0"/>
              </a:spcAft>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05-PERFORMANCE</a:t>
            </a:r>
            <a:r>
              <a:rPr b="1" i="0" lang="tr-TR" sz="12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rPr b="1" i="0" lang="tr-TR" sz="1000" u="none" cap="none" strike="noStrike">
                <a:solidFill>
                  <a:srgbClr val="000000"/>
                </a:solidFill>
                <a:latin typeface="Arial"/>
                <a:ea typeface="Arial"/>
                <a:cs typeface="Arial"/>
                <a:sym typeface="Arial"/>
              </a:rPr>
              <a:t>(</a:t>
            </a:r>
            <a:r>
              <a:rPr b="0" i="1" lang="tr-TR" sz="1000" u="none" cap="none" strike="noStrike">
                <a:solidFill>
                  <a:srgbClr val="000000"/>
                </a:solidFill>
                <a:latin typeface="Arial"/>
                <a:ea typeface="Arial"/>
                <a:cs typeface="Arial"/>
                <a:sym typeface="Arial"/>
              </a:rPr>
              <a:t>CAT.POL.A.105 / AFM / FCOM)</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06-FLIGHT PLANNING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(CAT.OP.MPA.175 / FCOM / AFM)</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400" u="none" cap="none" strike="noStrike">
                <a:solidFill>
                  <a:srgbClr val="000000"/>
                </a:solidFill>
                <a:latin typeface="Arial"/>
                <a:ea typeface="Arial"/>
                <a:cs typeface="Arial"/>
                <a:sym typeface="Arial"/>
              </a:rPr>
              <a:t>07-MASS AND BALANCE </a:t>
            </a:r>
            <a:endParaRPr/>
          </a:p>
          <a:p>
            <a:pPr indent="0" lvl="0" marL="0" marR="0" rtl="0" algn="l">
              <a:lnSpc>
                <a:spcPct val="100000"/>
              </a:lnSpc>
              <a:spcBef>
                <a:spcPts val="0"/>
              </a:spcBef>
              <a:spcAft>
                <a:spcPts val="0"/>
              </a:spcAft>
              <a:buNone/>
            </a:pPr>
            <a:r>
              <a:rPr b="0" i="1" lang="tr-TR" sz="900" u="none" cap="none" strike="noStrike">
                <a:solidFill>
                  <a:srgbClr val="000000"/>
                </a:solidFill>
                <a:latin typeface="Arial"/>
                <a:ea typeface="Arial"/>
                <a:cs typeface="Arial"/>
                <a:sym typeface="Arial"/>
              </a:rPr>
              <a:t>(CAT.POL.MAB.100)</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 name="Google Shape;106;p8"/>
          <p:cNvSpPr/>
          <p:nvPr/>
        </p:nvSpPr>
        <p:spPr>
          <a:xfrm>
            <a:off x="546062" y="193080"/>
            <a:ext cx="7139008"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3200" u="none" cap="none" strike="noStrike">
                <a:solidFill>
                  <a:schemeClr val="dk1"/>
                </a:solidFill>
                <a:latin typeface="Arial"/>
                <a:ea typeface="Arial"/>
                <a:cs typeface="Arial"/>
                <a:sym typeface="Arial"/>
              </a:rPr>
              <a:t>PART-B TABLE OF CONTENTS </a:t>
            </a:r>
            <a:endParaRPr b="1" i="0" sz="3200" u="none" cap="none" strike="noStrike">
              <a:solidFill>
                <a:schemeClr val="dk1"/>
              </a:solidFill>
              <a:latin typeface="Arial"/>
              <a:ea typeface="Arial"/>
              <a:cs typeface="Arial"/>
              <a:sym typeface="Arial"/>
            </a:endParaRPr>
          </a:p>
        </p:txBody>
      </p:sp>
      <p:pic>
        <p:nvPicPr>
          <p:cNvPr id="107" name="Google Shape;107;p8"/>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9"/>
          <p:cNvSpPr/>
          <p:nvPr/>
        </p:nvSpPr>
        <p:spPr>
          <a:xfrm>
            <a:off x="994512" y="487783"/>
            <a:ext cx="7369962" cy="472437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tr-TR" sz="1600" u="none" cap="none" strike="noStrike">
                <a:solidFill>
                  <a:srgbClr val="000000"/>
                </a:solidFill>
                <a:latin typeface="Arial"/>
                <a:ea typeface="Arial"/>
                <a:cs typeface="Arial"/>
                <a:sym typeface="Arial"/>
              </a:rPr>
              <a:t>08-LOADING</a:t>
            </a:r>
            <a:r>
              <a:rPr b="1" i="0" lang="tr-TR" sz="14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rPr b="0" i="1" lang="tr-TR" sz="1000" u="none" cap="none" strike="noStrike">
                <a:solidFill>
                  <a:srgbClr val="000000"/>
                </a:solidFill>
                <a:latin typeface="Arial"/>
                <a:ea typeface="Arial"/>
                <a:cs typeface="Arial"/>
                <a:sym typeface="Arial"/>
              </a:rPr>
              <a:t>(AMC3 ORO.MLR.100)</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600" u="none" cap="none" strike="noStrike">
                <a:solidFill>
                  <a:srgbClr val="000000"/>
                </a:solidFill>
                <a:latin typeface="Arial"/>
                <a:ea typeface="Arial"/>
                <a:cs typeface="Arial"/>
                <a:sym typeface="Arial"/>
              </a:rPr>
              <a:t>09-CONFIGURATION DEVIATION LIST </a:t>
            </a:r>
            <a:endParaRPr b="1"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1" lang="tr-TR" sz="1000" u="none" cap="none" strike="noStrike">
                <a:solidFill>
                  <a:srgbClr val="000000"/>
                </a:solidFill>
                <a:latin typeface="Arial"/>
                <a:ea typeface="Arial"/>
                <a:cs typeface="Arial"/>
                <a:sym typeface="Arial"/>
              </a:rPr>
              <a:t>(CAT.OP.MPA.175 / CAT.GEN.MPA.105)</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600" u="none" cap="none" strike="noStrike">
                <a:solidFill>
                  <a:srgbClr val="000000"/>
                </a:solidFill>
                <a:latin typeface="Arial"/>
                <a:ea typeface="Arial"/>
                <a:cs typeface="Arial"/>
                <a:sym typeface="Arial"/>
              </a:rPr>
              <a:t>10-MINIMUM EQUIPMENT LIST (MEL) </a:t>
            </a:r>
            <a:endParaRPr b="1"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1" lang="tr-TR" sz="1000" u="none" cap="none" strike="noStrike">
                <a:solidFill>
                  <a:srgbClr val="000000"/>
                </a:solidFill>
                <a:latin typeface="Arial"/>
                <a:ea typeface="Arial"/>
                <a:cs typeface="Arial"/>
                <a:sym typeface="Arial"/>
              </a:rPr>
              <a:t>(CAT.GEN.MPA.105 / CAT.IDE.A.105 / ORO.MLR.105)</a:t>
            </a:r>
            <a:endParaRPr/>
          </a:p>
          <a:p>
            <a:pPr indent="0" lvl="0" marL="0" marR="0" rtl="0" algn="l">
              <a:lnSpc>
                <a:spcPct val="100000"/>
              </a:lnSpc>
              <a:spcBef>
                <a:spcPts val="0"/>
              </a:spcBef>
              <a:spcAft>
                <a:spcPts val="0"/>
              </a:spcAft>
              <a:buNone/>
            </a:pPr>
            <a:r>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600" u="none" cap="none" strike="noStrike">
                <a:solidFill>
                  <a:srgbClr val="000000"/>
                </a:solidFill>
                <a:latin typeface="Arial"/>
                <a:ea typeface="Arial"/>
                <a:cs typeface="Arial"/>
                <a:sym typeface="Arial"/>
              </a:rPr>
              <a:t>11-SURVIVAL AND EMERGENCY EQUIPMENT INCLUDING OXYGEN </a:t>
            </a:r>
            <a:r>
              <a:rPr b="0" i="1" lang="tr-TR" sz="1000" u="none" cap="none" strike="noStrike">
                <a:solidFill>
                  <a:srgbClr val="000000"/>
                </a:solidFill>
                <a:latin typeface="Arial"/>
                <a:ea typeface="Arial"/>
                <a:cs typeface="Arial"/>
                <a:sym typeface="Arial"/>
              </a:rPr>
              <a:t>(CAT.GEN.MPA.145 / AMC1 CAT.IDE.A.305 / CAT.IDE.A.305)</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600" u="none" cap="none" strike="noStrike">
                <a:solidFill>
                  <a:srgbClr val="000000"/>
                </a:solidFill>
                <a:latin typeface="Arial"/>
                <a:ea typeface="Arial"/>
                <a:cs typeface="Arial"/>
                <a:sym typeface="Arial"/>
              </a:rPr>
              <a:t>12-EMERGENCY EVACUATION PROCEDURES </a:t>
            </a:r>
            <a:endParaRPr/>
          </a:p>
          <a:p>
            <a:pPr indent="0" lvl="0" marL="0" marR="0" rtl="0" algn="l">
              <a:lnSpc>
                <a:spcPct val="100000"/>
              </a:lnSpc>
              <a:spcBef>
                <a:spcPts val="0"/>
              </a:spcBef>
              <a:spcAft>
                <a:spcPts val="0"/>
              </a:spcAft>
              <a:buNone/>
            </a:pPr>
            <a:r>
              <a:rPr b="0" i="1" lang="tr-TR" sz="1000" u="none" cap="none" strike="noStrike">
                <a:solidFill>
                  <a:srgbClr val="000000"/>
                </a:solidFill>
                <a:latin typeface="Arial"/>
                <a:ea typeface="Arial"/>
                <a:cs typeface="Arial"/>
                <a:sym typeface="Arial"/>
              </a:rPr>
              <a:t>(CAT.IDE.A.265 / CAT.OP.MPA.220 / AFM)</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600" u="none" cap="none" strike="noStrike">
                <a:solidFill>
                  <a:srgbClr val="000000"/>
                </a:solidFill>
                <a:latin typeface="Arial"/>
                <a:ea typeface="Arial"/>
                <a:cs typeface="Arial"/>
                <a:sym typeface="Arial"/>
              </a:rPr>
              <a:t>13-AIRCRAFT SYSTEMS </a:t>
            </a:r>
            <a:endParaRPr/>
          </a:p>
          <a:p>
            <a:pPr indent="0" lvl="0" marL="0" marR="0" rtl="0" algn="l">
              <a:lnSpc>
                <a:spcPct val="100000"/>
              </a:lnSpc>
              <a:spcBef>
                <a:spcPts val="0"/>
              </a:spcBef>
              <a:spcAft>
                <a:spcPts val="0"/>
              </a:spcAft>
              <a:buNone/>
            </a:pPr>
            <a:r>
              <a:rPr b="0" i="1" lang="tr-TR" sz="1000" u="none" cap="none" strike="noStrike">
                <a:solidFill>
                  <a:srgbClr val="000000"/>
                </a:solidFill>
                <a:latin typeface="Arial"/>
                <a:ea typeface="Arial"/>
                <a:cs typeface="Arial"/>
                <a:sym typeface="Arial"/>
              </a:rPr>
              <a:t>(FCOM)</a:t>
            </a:r>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tr-TR" sz="1600" u="none" cap="none" strike="noStrike">
                <a:solidFill>
                  <a:srgbClr val="000000"/>
                </a:solidFill>
                <a:latin typeface="Arial"/>
                <a:ea typeface="Arial"/>
                <a:cs typeface="Arial"/>
                <a:sym typeface="Arial"/>
              </a:rPr>
              <a:t>14-EFB</a:t>
            </a:r>
            <a:r>
              <a:rPr b="1" i="0" lang="tr-TR" sz="14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rPr b="0" i="1" lang="tr-TR" sz="1000" u="none" cap="none" strike="noStrike">
                <a:solidFill>
                  <a:srgbClr val="000000"/>
                </a:solidFill>
                <a:latin typeface="Arial"/>
                <a:ea typeface="Arial"/>
                <a:cs typeface="Arial"/>
                <a:sym typeface="Arial"/>
              </a:rPr>
              <a:t>(AMC 20-25A)</a:t>
            </a:r>
            <a:endParaRPr/>
          </a:p>
          <a:p>
            <a:pPr indent="0" lvl="0" marL="0" marR="0" rtl="0" algn="l">
              <a:lnSpc>
                <a:spcPct val="100000"/>
              </a:lnSpc>
              <a:spcBef>
                <a:spcPts val="0"/>
              </a:spcBef>
              <a:spcAft>
                <a:spcPts val="0"/>
              </a:spcAft>
              <a:buNone/>
            </a:pPr>
            <a:r>
              <a:t/>
            </a:r>
            <a:endParaRPr b="0" i="1"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pic>
        <p:nvPicPr>
          <p:cNvPr id="113" name="Google Shape;113;p9"/>
          <p:cNvPicPr preferRelativeResize="0"/>
          <p:nvPr/>
        </p:nvPicPr>
        <p:blipFill rotWithShape="1">
          <a:blip r:embed="rId3">
            <a:alphaModFix/>
          </a:blip>
          <a:srcRect b="0" l="0" r="0" t="0"/>
          <a:stretch/>
        </p:blipFill>
        <p:spPr>
          <a:xfrm>
            <a:off x="7755886" y="4033088"/>
            <a:ext cx="1203476" cy="61610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tarting a Company in Korea by Slidesgo">
  <a:themeElements>
    <a:clrScheme name="Simple Light">
      <a:dk1>
        <a:srgbClr val="212121"/>
      </a:dk1>
      <a:lt1>
        <a:srgbClr val="FFFFFF"/>
      </a:lt1>
      <a:dk2>
        <a:srgbClr val="C1A480"/>
      </a:dk2>
      <a:lt2>
        <a:srgbClr val="F3F4ED"/>
      </a:lt2>
      <a:accent1>
        <a:srgbClr val="4E4E4E"/>
      </a:accent1>
      <a:accent2>
        <a:srgbClr val="D3C1AB"/>
      </a:accent2>
      <a:accent3>
        <a:srgbClr val="FFFFFF"/>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